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7" r:id="rId5"/>
  </p:sldMasterIdLst>
  <p:notesMasterIdLst>
    <p:notesMasterId r:id="rId33"/>
  </p:notesMasterIdLst>
  <p:sldIdLst>
    <p:sldId id="293" r:id="rId6"/>
    <p:sldId id="298" r:id="rId7"/>
    <p:sldId id="305" r:id="rId8"/>
    <p:sldId id="310" r:id="rId9"/>
    <p:sldId id="311" r:id="rId10"/>
    <p:sldId id="336" r:id="rId11"/>
    <p:sldId id="322" r:id="rId12"/>
    <p:sldId id="337" r:id="rId13"/>
    <p:sldId id="327" r:id="rId14"/>
    <p:sldId id="309" r:id="rId15"/>
    <p:sldId id="320" r:id="rId16"/>
    <p:sldId id="326" r:id="rId17"/>
    <p:sldId id="299" r:id="rId18"/>
    <p:sldId id="303" r:id="rId19"/>
    <p:sldId id="314" r:id="rId20"/>
    <p:sldId id="321" r:id="rId21"/>
    <p:sldId id="333" r:id="rId22"/>
    <p:sldId id="334" r:id="rId23"/>
    <p:sldId id="332" r:id="rId24"/>
    <p:sldId id="331" r:id="rId25"/>
    <p:sldId id="335" r:id="rId26"/>
    <p:sldId id="328" r:id="rId27"/>
    <p:sldId id="329" r:id="rId28"/>
    <p:sldId id="323" r:id="rId29"/>
    <p:sldId id="300" r:id="rId30"/>
    <p:sldId id="301" r:id="rId31"/>
    <p:sldId id="27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920136-AB0B-F85B-4F78-0411A7A22123}" name="Georgia Prasad" initials="GP" userId="S::georgia.prasad@nhm.ac.uk::abe1875c-3977-4acc-9611-c5d8a8a3041d" providerId="AD"/>
  <p188:author id="{F02D4FA0-1B63-1F66-A049-C0E64C246E4B}" name="Holly Temple" initials="HT" userId="S::hollytemple_rhs.org.uk#ext#@nhm.ac.uk::5b5f6386-3222-459c-bd6f-701a5a7b6f18" providerId="AD"/>
  <p188:author id="{34B494A7-37BD-DEAB-0C47-B4F4344F39A7}" name="Thomas Lawrence" initials="TL" userId="S::thomas.lawrence@nhm.ac.uk::16e6507e-e926-48d1-82f8-5571f26025bd" providerId="AD"/>
  <p188:author id="{63500DC7-FC8D-0206-3E07-1CEA0F67B29F}" name="Victor Heng" initials="VH" userId="S::v.heng@nhm.ac.uk::fc4ad821-ae55-430e-b30a-62deb024948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5762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6F034B-2775-FF9A-2EE1-FF58184EA5DC}" v="1" dt="2026-03-24T15:24:12.742"/>
    <p1510:client id="{3FF3DEA3-C7C9-4C5E-A6E5-3926536B04C9}" v="611" dt="2026-03-24T15:38:17.6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36" autoAdjust="0"/>
    <p:restoredTop sz="79281" autoAdjust="0"/>
  </p:normalViewPr>
  <p:slideViewPr>
    <p:cSldViewPr snapToGrid="0">
      <p:cViewPr varScale="1">
        <p:scale>
          <a:sx n="88" d="100"/>
          <a:sy n="88" d="100"/>
        </p:scale>
        <p:origin x="43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lly Temple" userId="S::hollytemple_rhs.org.uk#ext#@nhm.ac.uk::5b5f6386-3222-459c-bd6f-701a5a7b6f18" providerId="AD" clId="Web-{F42FAB16-224C-38AE-9224-E52F7B40A563}"/>
    <pc:docChg chg="mod modSld">
      <pc:chgData name="Holly Temple" userId="S::hollytemple_rhs.org.uk#ext#@nhm.ac.uk::5b5f6386-3222-459c-bd6f-701a5a7b6f18" providerId="AD" clId="Web-{F42FAB16-224C-38AE-9224-E52F7B40A563}" dt="2026-03-19T09:18:24.351" v="13" actId="20577"/>
      <pc:docMkLst>
        <pc:docMk/>
      </pc:docMkLst>
      <pc:sldChg chg="modSp">
        <pc:chgData name="Holly Temple" userId="S::hollytemple_rhs.org.uk#ext#@nhm.ac.uk::5b5f6386-3222-459c-bd6f-701a5a7b6f18" providerId="AD" clId="Web-{F42FAB16-224C-38AE-9224-E52F7B40A563}" dt="2026-03-19T09:18:24.351" v="13" actId="20577"/>
        <pc:sldMkLst>
          <pc:docMk/>
          <pc:sldMk cId="1538584697" sldId="311"/>
        </pc:sldMkLst>
        <pc:spChg chg="mod">
          <ac:chgData name="Holly Temple" userId="S::hollytemple_rhs.org.uk#ext#@nhm.ac.uk::5b5f6386-3222-459c-bd6f-701a5a7b6f18" providerId="AD" clId="Web-{F42FAB16-224C-38AE-9224-E52F7B40A563}" dt="2026-03-19T09:18:24.351" v="13" actId="20577"/>
          <ac:spMkLst>
            <pc:docMk/>
            <pc:sldMk cId="1538584697" sldId="311"/>
            <ac:spMk id="12" creationId="{80695019-8174-974B-2D11-C6280DB04E3E}"/>
          </ac:spMkLst>
        </pc:spChg>
      </pc:sldChg>
    </pc:docChg>
  </pc:docChgLst>
  <pc:docChgLst>
    <pc:chgData name="Victor Heng" userId="fc4ad821-ae55-430e-b30a-62deb0249487" providerId="ADAL" clId="{51F35D19-4E04-4BD8-92BE-F0E8BAC4ED63}"/>
    <pc:docChg chg="undo redo custSel addSld delSld modSld sldOrd">
      <pc:chgData name="Victor Heng" userId="fc4ad821-ae55-430e-b30a-62deb0249487" providerId="ADAL" clId="{51F35D19-4E04-4BD8-92BE-F0E8BAC4ED63}" dt="2026-03-25T14:07:25.761" v="14563" actId="1076"/>
      <pc:docMkLst>
        <pc:docMk/>
      </pc:docMkLst>
      <pc:sldChg chg="modSp mod">
        <pc:chgData name="Victor Heng" userId="fc4ad821-ae55-430e-b30a-62deb0249487" providerId="ADAL" clId="{51F35D19-4E04-4BD8-92BE-F0E8BAC4ED63}" dt="2026-02-25T13:07:10.505" v="1415" actId="20577"/>
        <pc:sldMkLst>
          <pc:docMk/>
          <pc:sldMk cId="3826421911" sldId="293"/>
        </pc:sldMkLst>
        <pc:spChg chg="mod">
          <ac:chgData name="Victor Heng" userId="fc4ad821-ae55-430e-b30a-62deb0249487" providerId="ADAL" clId="{51F35D19-4E04-4BD8-92BE-F0E8BAC4ED63}" dt="2026-02-25T13:07:10.505" v="1415" actId="20577"/>
          <ac:spMkLst>
            <pc:docMk/>
            <pc:sldMk cId="3826421911" sldId="293"/>
            <ac:spMk id="5" creationId="{7A2B399B-A0C8-4494-4A59-6FA53BCB4B7E}"/>
          </ac:spMkLst>
        </pc:spChg>
      </pc:sldChg>
      <pc:sldChg chg="modSp mod">
        <pc:chgData name="Victor Heng" userId="fc4ad821-ae55-430e-b30a-62deb0249487" providerId="ADAL" clId="{51F35D19-4E04-4BD8-92BE-F0E8BAC4ED63}" dt="2026-02-25T13:08:05.864" v="1519" actId="20577"/>
        <pc:sldMkLst>
          <pc:docMk/>
          <pc:sldMk cId="4165495071" sldId="298"/>
        </pc:sldMkLst>
        <pc:spChg chg="mod">
          <ac:chgData name="Victor Heng" userId="fc4ad821-ae55-430e-b30a-62deb0249487" providerId="ADAL" clId="{51F35D19-4E04-4BD8-92BE-F0E8BAC4ED63}" dt="2026-02-25T13:08:05.864" v="1519" actId="20577"/>
          <ac:spMkLst>
            <pc:docMk/>
            <pc:sldMk cId="4165495071" sldId="298"/>
            <ac:spMk id="3" creationId="{66906E8F-5042-0DF9-E8FD-22D68A36901B}"/>
          </ac:spMkLst>
        </pc:spChg>
      </pc:sldChg>
      <pc:sldChg chg="addSp delSp modSp new mod">
        <pc:chgData name="Victor Heng" userId="fc4ad821-ae55-430e-b30a-62deb0249487" providerId="ADAL" clId="{51F35D19-4E04-4BD8-92BE-F0E8BAC4ED63}" dt="2026-03-18T15:55:54.778" v="13352" actId="2711"/>
        <pc:sldMkLst>
          <pc:docMk/>
          <pc:sldMk cId="1404122943" sldId="299"/>
        </pc:sldMkLst>
        <pc:spChg chg="mod">
          <ac:chgData name="Victor Heng" userId="fc4ad821-ae55-430e-b30a-62deb0249487" providerId="ADAL" clId="{51F35D19-4E04-4BD8-92BE-F0E8BAC4ED63}" dt="2026-03-18T15:55:54.778" v="13352" actId="2711"/>
          <ac:spMkLst>
            <pc:docMk/>
            <pc:sldMk cId="1404122943" sldId="299"/>
            <ac:spMk id="2" creationId="{F6D6F39B-3AA9-973D-FA95-3CF5D5C0E983}"/>
          </ac:spMkLst>
        </pc:spChg>
        <pc:grpChg chg="add mod">
          <ac:chgData name="Victor Heng" userId="fc4ad821-ae55-430e-b30a-62deb0249487" providerId="ADAL" clId="{51F35D19-4E04-4BD8-92BE-F0E8BAC4ED63}" dt="2026-03-02T12:50:55.307" v="7438" actId="1036"/>
          <ac:grpSpMkLst>
            <pc:docMk/>
            <pc:sldMk cId="1404122943" sldId="299"/>
            <ac:grpSpMk id="25" creationId="{DC45BF51-4F59-3FEE-CD7A-9D8C3523839F}"/>
          </ac:grpSpMkLst>
        </pc:grpChg>
        <pc:graphicFrameChg chg="add mod ord modGraphic">
          <ac:chgData name="Victor Heng" userId="fc4ad821-ae55-430e-b30a-62deb0249487" providerId="ADAL" clId="{51F35D19-4E04-4BD8-92BE-F0E8BAC4ED63}" dt="2026-03-03T11:20:11.067" v="8110" actId="122"/>
          <ac:graphicFrameMkLst>
            <pc:docMk/>
            <pc:sldMk cId="1404122943" sldId="299"/>
            <ac:graphicFrameMk id="23" creationId="{7C74800D-C107-B45F-9A37-B6F19572AAF1}"/>
          </ac:graphicFrameMkLst>
        </pc:graphicFrameChg>
        <pc:picChg chg="add mod">
          <ac:chgData name="Victor Heng" userId="fc4ad821-ae55-430e-b30a-62deb0249487" providerId="ADAL" clId="{51F35D19-4E04-4BD8-92BE-F0E8BAC4ED63}" dt="2026-03-02T10:45:00.232" v="6828" actId="1076"/>
          <ac:picMkLst>
            <pc:docMk/>
            <pc:sldMk cId="1404122943" sldId="299"/>
            <ac:picMk id="14" creationId="{2EE359CB-4353-26ED-BF30-B998FB4EE403}"/>
          </ac:picMkLst>
        </pc:picChg>
        <pc:picChg chg="add mod">
          <ac:chgData name="Victor Heng" userId="fc4ad821-ae55-430e-b30a-62deb0249487" providerId="ADAL" clId="{51F35D19-4E04-4BD8-92BE-F0E8BAC4ED63}" dt="2026-03-02T10:44:55.645" v="6827" actId="1076"/>
          <ac:picMkLst>
            <pc:docMk/>
            <pc:sldMk cId="1404122943" sldId="299"/>
            <ac:picMk id="16" creationId="{86C810B3-10C9-CAD6-1243-F385A60143FD}"/>
          </ac:picMkLst>
        </pc:picChg>
        <pc:picChg chg="add mod">
          <ac:chgData name="Victor Heng" userId="fc4ad821-ae55-430e-b30a-62deb0249487" providerId="ADAL" clId="{51F35D19-4E04-4BD8-92BE-F0E8BAC4ED63}" dt="2026-03-02T10:44:48.686" v="6825" actId="1076"/>
          <ac:picMkLst>
            <pc:docMk/>
            <pc:sldMk cId="1404122943" sldId="299"/>
            <ac:picMk id="20" creationId="{786DECB5-27BB-7619-3002-03AC576392F5}"/>
          </ac:picMkLst>
        </pc:picChg>
        <pc:picChg chg="add mod">
          <ac:chgData name="Victor Heng" userId="fc4ad821-ae55-430e-b30a-62deb0249487" providerId="ADAL" clId="{51F35D19-4E04-4BD8-92BE-F0E8BAC4ED63}" dt="2026-03-02T10:44:52.826" v="6826" actId="1076"/>
          <ac:picMkLst>
            <pc:docMk/>
            <pc:sldMk cId="1404122943" sldId="299"/>
            <ac:picMk id="22" creationId="{A98BC96C-453C-6247-0AEC-A88D3D91B6DB}"/>
          </ac:picMkLst>
        </pc:picChg>
        <pc:picChg chg="add mod">
          <ac:chgData name="Victor Heng" userId="fc4ad821-ae55-430e-b30a-62deb0249487" providerId="ADAL" clId="{51F35D19-4E04-4BD8-92BE-F0E8BAC4ED63}" dt="2026-03-02T10:45:03.031" v="6829" actId="1076"/>
          <ac:picMkLst>
            <pc:docMk/>
            <pc:sldMk cId="1404122943" sldId="299"/>
            <ac:picMk id="24" creationId="{57AC770F-ED95-2CAA-FDEC-66F996659358}"/>
          </ac:picMkLst>
        </pc:picChg>
        <pc:picChg chg="add mod">
          <ac:chgData name="Victor Heng" userId="fc4ad821-ae55-430e-b30a-62deb0249487" providerId="ADAL" clId="{51F35D19-4E04-4BD8-92BE-F0E8BAC4ED63}" dt="2026-03-03T11:26:01.024" v="8127"/>
          <ac:picMkLst>
            <pc:docMk/>
            <pc:sldMk cId="1404122943" sldId="299"/>
            <ac:picMk id="27" creationId="{0F12D5C5-B8D5-BA53-FA31-BD8E64CD4C9E}"/>
          </ac:picMkLst>
        </pc:picChg>
        <pc:picChg chg="add mod">
          <ac:chgData name="Victor Heng" userId="fc4ad821-ae55-430e-b30a-62deb0249487" providerId="ADAL" clId="{51F35D19-4E04-4BD8-92BE-F0E8BAC4ED63}" dt="2026-03-03T11:26:05.042" v="8128"/>
          <ac:picMkLst>
            <pc:docMk/>
            <pc:sldMk cId="1404122943" sldId="299"/>
            <ac:picMk id="29" creationId="{D9B45415-D1EC-0DAC-D3A2-E8A3BB0920B5}"/>
          </ac:picMkLst>
        </pc:picChg>
        <pc:picChg chg="add mod">
          <ac:chgData name="Victor Heng" userId="fc4ad821-ae55-430e-b30a-62deb0249487" providerId="ADAL" clId="{51F35D19-4E04-4BD8-92BE-F0E8BAC4ED63}" dt="2026-03-02T12:51:13.703" v="7442" actId="1076"/>
          <ac:picMkLst>
            <pc:docMk/>
            <pc:sldMk cId="1404122943" sldId="299"/>
            <ac:picMk id="33" creationId="{54001642-F008-BB45-5287-2D64BE63BF22}"/>
          </ac:picMkLst>
        </pc:picChg>
        <pc:picChg chg="add mod">
          <ac:chgData name="Victor Heng" userId="fc4ad821-ae55-430e-b30a-62deb0249487" providerId="ADAL" clId="{51F35D19-4E04-4BD8-92BE-F0E8BAC4ED63}" dt="2026-03-02T12:51:13.703" v="7442" actId="1076"/>
          <ac:picMkLst>
            <pc:docMk/>
            <pc:sldMk cId="1404122943" sldId="299"/>
            <ac:picMk id="35" creationId="{8E90D8C7-3373-22D7-DC47-371271309886}"/>
          </ac:picMkLst>
        </pc:picChg>
        <pc:picChg chg="add mod">
          <ac:chgData name="Victor Heng" userId="fc4ad821-ae55-430e-b30a-62deb0249487" providerId="ADAL" clId="{51F35D19-4E04-4BD8-92BE-F0E8BAC4ED63}" dt="2026-03-02T12:52:00.592" v="7457" actId="1076"/>
          <ac:picMkLst>
            <pc:docMk/>
            <pc:sldMk cId="1404122943" sldId="299"/>
            <ac:picMk id="37" creationId="{74978C93-78D4-B0FC-B54E-162F5AD876BF}"/>
          </ac:picMkLst>
        </pc:picChg>
      </pc:sldChg>
      <pc:sldChg chg="delSp modSp new mod modNotesTx">
        <pc:chgData name="Victor Heng" userId="fc4ad821-ae55-430e-b30a-62deb0249487" providerId="ADAL" clId="{51F35D19-4E04-4BD8-92BE-F0E8BAC4ED63}" dt="2026-03-04T18:09:51.512" v="13304" actId="20577"/>
        <pc:sldMkLst>
          <pc:docMk/>
          <pc:sldMk cId="2146921152" sldId="300"/>
        </pc:sldMkLst>
        <pc:spChg chg="mod">
          <ac:chgData name="Victor Heng" userId="fc4ad821-ae55-430e-b30a-62deb0249487" providerId="ADAL" clId="{51F35D19-4E04-4BD8-92BE-F0E8BAC4ED63}" dt="2026-03-04T18:08:08.882" v="13296" actId="20577"/>
          <ac:spMkLst>
            <pc:docMk/>
            <pc:sldMk cId="2146921152" sldId="300"/>
            <ac:spMk id="2" creationId="{1C741182-8182-F713-640F-3D3736EDBFF2}"/>
          </ac:spMkLst>
        </pc:spChg>
        <pc:spChg chg="mod">
          <ac:chgData name="Victor Heng" userId="fc4ad821-ae55-430e-b30a-62deb0249487" providerId="ADAL" clId="{51F35D19-4E04-4BD8-92BE-F0E8BAC4ED63}" dt="2026-03-04T18:09:51.512" v="13304" actId="20577"/>
          <ac:spMkLst>
            <pc:docMk/>
            <pc:sldMk cId="2146921152" sldId="300"/>
            <ac:spMk id="3" creationId="{5D0634F7-D81E-E24F-7786-5569478F0B30}"/>
          </ac:spMkLst>
        </pc:spChg>
      </pc:sldChg>
      <pc:sldChg chg="delSp modSp new mod">
        <pc:chgData name="Victor Heng" userId="fc4ad821-ae55-430e-b30a-62deb0249487" providerId="ADAL" clId="{51F35D19-4E04-4BD8-92BE-F0E8BAC4ED63}" dt="2026-03-19T10:52:33.238" v="13857" actId="20577"/>
        <pc:sldMkLst>
          <pc:docMk/>
          <pc:sldMk cId="2819845706" sldId="301"/>
        </pc:sldMkLst>
        <pc:spChg chg="mod">
          <ac:chgData name="Victor Heng" userId="fc4ad821-ae55-430e-b30a-62deb0249487" providerId="ADAL" clId="{51F35D19-4E04-4BD8-92BE-F0E8BAC4ED63}" dt="2026-03-03T12:22:55.610" v="10072" actId="20577"/>
          <ac:spMkLst>
            <pc:docMk/>
            <pc:sldMk cId="2819845706" sldId="301"/>
            <ac:spMk id="2" creationId="{A410FA0B-9CE2-CA15-467A-AC5B444CF604}"/>
          </ac:spMkLst>
        </pc:spChg>
        <pc:spChg chg="mod">
          <ac:chgData name="Victor Heng" userId="fc4ad821-ae55-430e-b30a-62deb0249487" providerId="ADAL" clId="{51F35D19-4E04-4BD8-92BE-F0E8BAC4ED63}" dt="2026-03-19T10:52:33.238" v="13857" actId="20577"/>
          <ac:spMkLst>
            <pc:docMk/>
            <pc:sldMk cId="2819845706" sldId="301"/>
            <ac:spMk id="3" creationId="{C50EA79D-E91B-7BFF-40F5-523123C6C358}"/>
          </ac:spMkLst>
        </pc:spChg>
      </pc:sldChg>
      <pc:sldChg chg="addSp delSp modSp add mod">
        <pc:chgData name="Victor Heng" userId="fc4ad821-ae55-430e-b30a-62deb0249487" providerId="ADAL" clId="{51F35D19-4E04-4BD8-92BE-F0E8BAC4ED63}" dt="2026-03-19T10:47:55.857" v="13380" actId="2711"/>
        <pc:sldMkLst>
          <pc:docMk/>
          <pc:sldMk cId="1725684863" sldId="303"/>
        </pc:sldMkLst>
        <pc:spChg chg="mod">
          <ac:chgData name="Victor Heng" userId="fc4ad821-ae55-430e-b30a-62deb0249487" providerId="ADAL" clId="{51F35D19-4E04-4BD8-92BE-F0E8BAC4ED63}" dt="2026-02-25T17:14:03.949" v="3079" actId="20577"/>
          <ac:spMkLst>
            <pc:docMk/>
            <pc:sldMk cId="1725684863" sldId="303"/>
            <ac:spMk id="2" creationId="{4995F178-4FEC-0C21-2F34-AA93BBAD2D4D}"/>
          </ac:spMkLst>
        </pc:spChg>
        <pc:graphicFrameChg chg="add mod modGraphic">
          <ac:chgData name="Victor Heng" userId="fc4ad821-ae55-430e-b30a-62deb0249487" providerId="ADAL" clId="{51F35D19-4E04-4BD8-92BE-F0E8BAC4ED63}" dt="2026-03-19T10:47:55.857" v="13380" actId="2711"/>
          <ac:graphicFrameMkLst>
            <pc:docMk/>
            <pc:sldMk cId="1725684863" sldId="303"/>
            <ac:graphicFrameMk id="5" creationId="{9601EFE8-8733-84BF-D02F-F7496D5D5177}"/>
          </ac:graphicFrameMkLst>
        </pc:graphicFrameChg>
        <pc:picChg chg="add mod">
          <ac:chgData name="Victor Heng" userId="fc4ad821-ae55-430e-b30a-62deb0249487" providerId="ADAL" clId="{51F35D19-4E04-4BD8-92BE-F0E8BAC4ED63}" dt="2026-03-03T11:11:11.680" v="8043" actId="1076"/>
          <ac:picMkLst>
            <pc:docMk/>
            <pc:sldMk cId="1725684863" sldId="303"/>
            <ac:picMk id="4" creationId="{8AF9DC4D-5190-2352-74D9-603D213B93BC}"/>
          </ac:picMkLst>
        </pc:picChg>
        <pc:picChg chg="add mod">
          <ac:chgData name="Victor Heng" userId="fc4ad821-ae55-430e-b30a-62deb0249487" providerId="ADAL" clId="{51F35D19-4E04-4BD8-92BE-F0E8BAC4ED63}" dt="2026-03-03T11:11:11.680" v="8043" actId="1076"/>
          <ac:picMkLst>
            <pc:docMk/>
            <pc:sldMk cId="1725684863" sldId="303"/>
            <ac:picMk id="7" creationId="{3A4F221E-E487-006F-0E5D-729BC642AF8B}"/>
          </ac:picMkLst>
        </pc:picChg>
        <pc:picChg chg="add mod">
          <ac:chgData name="Victor Heng" userId="fc4ad821-ae55-430e-b30a-62deb0249487" providerId="ADAL" clId="{51F35D19-4E04-4BD8-92BE-F0E8BAC4ED63}" dt="2026-03-03T11:11:11.680" v="8043" actId="1076"/>
          <ac:picMkLst>
            <pc:docMk/>
            <pc:sldMk cId="1725684863" sldId="303"/>
            <ac:picMk id="9" creationId="{33AE89EE-A42B-4CB1-0849-2BB2A68BE5FE}"/>
          </ac:picMkLst>
        </pc:picChg>
        <pc:picChg chg="add mod modCrop">
          <ac:chgData name="Victor Heng" userId="fc4ad821-ae55-430e-b30a-62deb0249487" providerId="ADAL" clId="{51F35D19-4E04-4BD8-92BE-F0E8BAC4ED63}" dt="2026-03-03T11:11:11.680" v="8043" actId="1076"/>
          <ac:picMkLst>
            <pc:docMk/>
            <pc:sldMk cId="1725684863" sldId="303"/>
            <ac:picMk id="13" creationId="{6F6DC168-AA7C-F916-2783-9E13C653AC8C}"/>
          </ac:picMkLst>
        </pc:picChg>
        <pc:picChg chg="add mod">
          <ac:chgData name="Victor Heng" userId="fc4ad821-ae55-430e-b30a-62deb0249487" providerId="ADAL" clId="{51F35D19-4E04-4BD8-92BE-F0E8BAC4ED63}" dt="2026-03-03T11:25:27.753" v="8123"/>
          <ac:picMkLst>
            <pc:docMk/>
            <pc:sldMk cId="1725684863" sldId="303"/>
            <ac:picMk id="15" creationId="{50CF5412-4257-6979-0561-B3DF30CC89E1}"/>
          </ac:picMkLst>
        </pc:picChg>
        <pc:picChg chg="add mod">
          <ac:chgData name="Victor Heng" userId="fc4ad821-ae55-430e-b30a-62deb0249487" providerId="ADAL" clId="{51F35D19-4E04-4BD8-92BE-F0E8BAC4ED63}" dt="2026-03-03T11:11:16.706" v="8045" actId="1076"/>
          <ac:picMkLst>
            <pc:docMk/>
            <pc:sldMk cId="1725684863" sldId="303"/>
            <ac:picMk id="17" creationId="{582B94F0-5052-C2BC-3EAA-8D06E6D84808}"/>
          </ac:picMkLst>
        </pc:picChg>
      </pc:sldChg>
      <pc:sldChg chg="modSp add mod modAnim">
        <pc:chgData name="Victor Heng" userId="fc4ad821-ae55-430e-b30a-62deb0249487" providerId="ADAL" clId="{51F35D19-4E04-4BD8-92BE-F0E8BAC4ED63}" dt="2026-03-25T14:07:25.761" v="14563" actId="1076"/>
        <pc:sldMkLst>
          <pc:docMk/>
          <pc:sldMk cId="1060031849" sldId="305"/>
        </pc:sldMkLst>
        <pc:spChg chg="mod">
          <ac:chgData name="Victor Heng" userId="fc4ad821-ae55-430e-b30a-62deb0249487" providerId="ADAL" clId="{51F35D19-4E04-4BD8-92BE-F0E8BAC4ED63}" dt="2026-02-25T13:33:22.955" v="1591" actId="20577"/>
          <ac:spMkLst>
            <pc:docMk/>
            <pc:sldMk cId="1060031849" sldId="305"/>
            <ac:spMk id="11" creationId="{6FCA5AA4-E4F2-743C-435D-A069BB88501A}"/>
          </ac:spMkLst>
        </pc:spChg>
        <pc:spChg chg="mod">
          <ac:chgData name="Victor Heng" userId="fc4ad821-ae55-430e-b30a-62deb0249487" providerId="ADAL" clId="{51F35D19-4E04-4BD8-92BE-F0E8BAC4ED63}" dt="2026-03-25T14:07:16.701" v="14562" actId="14100"/>
          <ac:spMkLst>
            <pc:docMk/>
            <pc:sldMk cId="1060031849" sldId="305"/>
            <ac:spMk id="13" creationId="{60049DDB-42D2-F327-F7FE-E04FB4CCC581}"/>
          </ac:spMkLst>
        </pc:spChg>
        <pc:picChg chg="mod">
          <ac:chgData name="Victor Heng" userId="fc4ad821-ae55-430e-b30a-62deb0249487" providerId="ADAL" clId="{51F35D19-4E04-4BD8-92BE-F0E8BAC4ED63}" dt="2026-03-25T14:07:25.761" v="14563" actId="1076"/>
          <ac:picMkLst>
            <pc:docMk/>
            <pc:sldMk cId="1060031849" sldId="305"/>
            <ac:picMk id="6" creationId="{F158A772-53AF-3E74-3748-4FBDCEFE05BE}"/>
          </ac:picMkLst>
        </pc:picChg>
      </pc:sldChg>
      <pc:sldChg chg="addSp delSp modSp new mod">
        <pc:chgData name="Victor Heng" userId="fc4ad821-ae55-430e-b30a-62deb0249487" providerId="ADAL" clId="{51F35D19-4E04-4BD8-92BE-F0E8BAC4ED63}" dt="2026-03-18T15:55:34.180" v="13349" actId="2711"/>
        <pc:sldMkLst>
          <pc:docMk/>
          <pc:sldMk cId="204312706" sldId="309"/>
        </pc:sldMkLst>
        <pc:spChg chg="mod">
          <ac:chgData name="Victor Heng" userId="fc4ad821-ae55-430e-b30a-62deb0249487" providerId="ADAL" clId="{51F35D19-4E04-4BD8-92BE-F0E8BAC4ED63}" dt="2026-03-18T15:55:34.180" v="13349" actId="2711"/>
          <ac:spMkLst>
            <pc:docMk/>
            <pc:sldMk cId="204312706" sldId="309"/>
            <ac:spMk id="2" creationId="{D775467B-A701-481E-71C5-1DA740FBAC8B}"/>
          </ac:spMkLst>
        </pc:spChg>
        <pc:spChg chg="add mod">
          <ac:chgData name="Victor Heng" userId="fc4ad821-ae55-430e-b30a-62deb0249487" providerId="ADAL" clId="{51F35D19-4E04-4BD8-92BE-F0E8BAC4ED63}" dt="2026-03-18T15:55:34.180" v="13349" actId="2711"/>
          <ac:spMkLst>
            <pc:docMk/>
            <pc:sldMk cId="204312706" sldId="309"/>
            <ac:spMk id="4" creationId="{8EF3C2E9-559E-F3C2-4C9C-888DE64C635D}"/>
          </ac:spMkLst>
        </pc:spChg>
        <pc:spChg chg="add mod">
          <ac:chgData name="Victor Heng" userId="fc4ad821-ae55-430e-b30a-62deb0249487" providerId="ADAL" clId="{51F35D19-4E04-4BD8-92BE-F0E8BAC4ED63}" dt="2026-03-18T15:55:34.180" v="13349" actId="2711"/>
          <ac:spMkLst>
            <pc:docMk/>
            <pc:sldMk cId="204312706" sldId="309"/>
            <ac:spMk id="7" creationId="{3AAB747A-0D2D-2705-2A84-6780B0C76A44}"/>
          </ac:spMkLst>
        </pc:spChg>
        <pc:spChg chg="add mod">
          <ac:chgData name="Victor Heng" userId="fc4ad821-ae55-430e-b30a-62deb0249487" providerId="ADAL" clId="{51F35D19-4E04-4BD8-92BE-F0E8BAC4ED63}" dt="2026-03-18T15:55:34.180" v="13349" actId="2711"/>
          <ac:spMkLst>
            <pc:docMk/>
            <pc:sldMk cId="204312706" sldId="309"/>
            <ac:spMk id="8" creationId="{99D22781-BCE1-4492-4AC9-36094886B6DE}"/>
          </ac:spMkLst>
        </pc:spChg>
        <pc:spChg chg="add mod">
          <ac:chgData name="Victor Heng" userId="fc4ad821-ae55-430e-b30a-62deb0249487" providerId="ADAL" clId="{51F35D19-4E04-4BD8-92BE-F0E8BAC4ED63}" dt="2026-03-18T15:55:34.180" v="13349" actId="2711"/>
          <ac:spMkLst>
            <pc:docMk/>
            <pc:sldMk cId="204312706" sldId="309"/>
            <ac:spMk id="9" creationId="{FB7515E4-5F76-800C-73E1-C542A786153E}"/>
          </ac:spMkLst>
        </pc:spChg>
        <pc:spChg chg="add mod">
          <ac:chgData name="Victor Heng" userId="fc4ad821-ae55-430e-b30a-62deb0249487" providerId="ADAL" clId="{51F35D19-4E04-4BD8-92BE-F0E8BAC4ED63}" dt="2026-03-18T15:55:34.180" v="13349" actId="2711"/>
          <ac:spMkLst>
            <pc:docMk/>
            <pc:sldMk cId="204312706" sldId="309"/>
            <ac:spMk id="10" creationId="{28A3692E-76D4-45E4-225B-60934B150E00}"/>
          </ac:spMkLst>
        </pc:spChg>
        <pc:spChg chg="add mod">
          <ac:chgData name="Victor Heng" userId="fc4ad821-ae55-430e-b30a-62deb0249487" providerId="ADAL" clId="{51F35D19-4E04-4BD8-92BE-F0E8BAC4ED63}" dt="2026-03-18T15:55:34.180" v="13349" actId="2711"/>
          <ac:spMkLst>
            <pc:docMk/>
            <pc:sldMk cId="204312706" sldId="309"/>
            <ac:spMk id="11" creationId="{A706D636-6860-560F-C20A-002C60B4F178}"/>
          </ac:spMkLst>
        </pc:spChg>
        <pc:picChg chg="add mod">
          <ac:chgData name="Victor Heng" userId="fc4ad821-ae55-430e-b30a-62deb0249487" providerId="ADAL" clId="{51F35D19-4E04-4BD8-92BE-F0E8BAC4ED63}" dt="2026-02-25T17:18:24.886" v="3181" actId="34135"/>
          <ac:picMkLst>
            <pc:docMk/>
            <pc:sldMk cId="204312706" sldId="309"/>
            <ac:picMk id="6" creationId="{D5B8218B-4556-EBFE-C587-7A34C2983E74}"/>
          </ac:picMkLst>
        </pc:picChg>
        <pc:cxnChg chg="add mod">
          <ac:chgData name="Victor Heng" userId="fc4ad821-ae55-430e-b30a-62deb0249487" providerId="ADAL" clId="{51F35D19-4E04-4BD8-92BE-F0E8BAC4ED63}" dt="2026-03-02T10:33:17.352" v="6681" actId="1076"/>
          <ac:cxnSpMkLst>
            <pc:docMk/>
            <pc:sldMk cId="204312706" sldId="309"/>
            <ac:cxnSpMk id="13" creationId="{5B824BAC-7BE2-1DF5-5027-62054643D064}"/>
          </ac:cxnSpMkLst>
        </pc:cxnChg>
        <pc:cxnChg chg="add mod">
          <ac:chgData name="Victor Heng" userId="fc4ad821-ae55-430e-b30a-62deb0249487" providerId="ADAL" clId="{51F35D19-4E04-4BD8-92BE-F0E8BAC4ED63}" dt="2026-03-18T15:55:34.180" v="13349" actId="2711"/>
          <ac:cxnSpMkLst>
            <pc:docMk/>
            <pc:sldMk cId="204312706" sldId="309"/>
            <ac:cxnSpMk id="14" creationId="{6D32CFCA-06DC-3B74-EBEC-5750669E121F}"/>
          </ac:cxnSpMkLst>
        </pc:cxnChg>
        <pc:cxnChg chg="add mod">
          <ac:chgData name="Victor Heng" userId="fc4ad821-ae55-430e-b30a-62deb0249487" providerId="ADAL" clId="{51F35D19-4E04-4BD8-92BE-F0E8BAC4ED63}" dt="2026-03-02T10:36:03.112" v="6690" actId="14100"/>
          <ac:cxnSpMkLst>
            <pc:docMk/>
            <pc:sldMk cId="204312706" sldId="309"/>
            <ac:cxnSpMk id="16" creationId="{7E7FFDB2-E58D-F075-0938-AEBED0050936}"/>
          </ac:cxnSpMkLst>
        </pc:cxnChg>
        <pc:cxnChg chg="add mod">
          <ac:chgData name="Victor Heng" userId="fc4ad821-ae55-430e-b30a-62deb0249487" providerId="ADAL" clId="{51F35D19-4E04-4BD8-92BE-F0E8BAC4ED63}" dt="2026-02-25T17:16:32.841" v="3141" actId="14100"/>
          <ac:cxnSpMkLst>
            <pc:docMk/>
            <pc:sldMk cId="204312706" sldId="309"/>
            <ac:cxnSpMk id="19" creationId="{A982BD86-2E50-9538-F8D2-EF64BACAD15A}"/>
          </ac:cxnSpMkLst>
        </pc:cxnChg>
        <pc:cxnChg chg="add mod">
          <ac:chgData name="Victor Heng" userId="fc4ad821-ae55-430e-b30a-62deb0249487" providerId="ADAL" clId="{51F35D19-4E04-4BD8-92BE-F0E8BAC4ED63}" dt="2026-02-25T17:16:27.953" v="3140" actId="14100"/>
          <ac:cxnSpMkLst>
            <pc:docMk/>
            <pc:sldMk cId="204312706" sldId="309"/>
            <ac:cxnSpMk id="25" creationId="{ECE0364D-6C02-E896-CA14-5739C1337FF7}"/>
          </ac:cxnSpMkLst>
        </pc:cxnChg>
        <pc:cxnChg chg="add mod">
          <ac:chgData name="Victor Heng" userId="fc4ad821-ae55-430e-b30a-62deb0249487" providerId="ADAL" clId="{51F35D19-4E04-4BD8-92BE-F0E8BAC4ED63}" dt="2026-03-18T15:55:34.180" v="13349" actId="2711"/>
          <ac:cxnSpMkLst>
            <pc:docMk/>
            <pc:sldMk cId="204312706" sldId="309"/>
            <ac:cxnSpMk id="31" creationId="{7403E38F-2000-5BDD-5A0B-7086B3DAABAA}"/>
          </ac:cxnSpMkLst>
        </pc:cxnChg>
        <pc:cxnChg chg="add mod">
          <ac:chgData name="Victor Heng" userId="fc4ad821-ae55-430e-b30a-62deb0249487" providerId="ADAL" clId="{51F35D19-4E04-4BD8-92BE-F0E8BAC4ED63}" dt="2026-03-18T15:55:34.180" v="13349" actId="2711"/>
          <ac:cxnSpMkLst>
            <pc:docMk/>
            <pc:sldMk cId="204312706" sldId="309"/>
            <ac:cxnSpMk id="38" creationId="{AA9042C0-B9DB-44EF-E10D-E218C212900D}"/>
          </ac:cxnSpMkLst>
        </pc:cxnChg>
      </pc:sldChg>
      <pc:sldChg chg="addSp delSp modSp new add del mod modClrScheme modAnim chgLayout modNotesTx">
        <pc:chgData name="Victor Heng" userId="fc4ad821-ae55-430e-b30a-62deb0249487" providerId="ADAL" clId="{51F35D19-4E04-4BD8-92BE-F0E8BAC4ED63}" dt="2026-03-23T19:47:52.630" v="14347" actId="20577"/>
        <pc:sldMkLst>
          <pc:docMk/>
          <pc:sldMk cId="3124221415" sldId="310"/>
        </pc:sldMkLst>
      </pc:sldChg>
      <pc:sldChg chg="addSp delSp modSp new add del mod ord modAnim modNotesTx">
        <pc:chgData name="Victor Heng" userId="fc4ad821-ae55-430e-b30a-62deb0249487" providerId="ADAL" clId="{51F35D19-4E04-4BD8-92BE-F0E8BAC4ED63}" dt="2026-03-24T11:56:15.323" v="14559" actId="1036"/>
        <pc:sldMkLst>
          <pc:docMk/>
          <pc:sldMk cId="1538584697" sldId="311"/>
        </pc:sldMkLst>
        <pc:spChg chg="mod">
          <ac:chgData name="Victor Heng" userId="fc4ad821-ae55-430e-b30a-62deb0249487" providerId="ADAL" clId="{51F35D19-4E04-4BD8-92BE-F0E8BAC4ED63}" dt="2026-03-04T18:00:31.688" v="13121" actId="20577"/>
          <ac:spMkLst>
            <pc:docMk/>
            <pc:sldMk cId="1538584697" sldId="311"/>
            <ac:spMk id="2" creationId="{E0197B4A-F68B-61B2-FD4F-3DA0DEFA2FD1}"/>
          </ac:spMkLst>
        </pc:spChg>
        <pc:spChg chg="mod">
          <ac:chgData name="Victor Heng" userId="fc4ad821-ae55-430e-b30a-62deb0249487" providerId="ADAL" clId="{51F35D19-4E04-4BD8-92BE-F0E8BAC4ED63}" dt="2026-03-19T10:46:13.808" v="13364" actId="14100"/>
          <ac:spMkLst>
            <pc:docMk/>
            <pc:sldMk cId="1538584697" sldId="311"/>
            <ac:spMk id="12" creationId="{80695019-8174-974B-2D11-C6280DB04E3E}"/>
          </ac:spMkLst>
        </pc:spChg>
        <pc:picChg chg="mod">
          <ac:chgData name="Victor Heng" userId="fc4ad821-ae55-430e-b30a-62deb0249487" providerId="ADAL" clId="{51F35D19-4E04-4BD8-92BE-F0E8BAC4ED63}" dt="2026-03-24T11:56:15.323" v="14559" actId="1036"/>
          <ac:picMkLst>
            <pc:docMk/>
            <pc:sldMk cId="1538584697" sldId="311"/>
            <ac:picMk id="6" creationId="{063921D0-CEC1-4A4A-C517-06F04F5FBBFB}"/>
          </ac:picMkLst>
        </pc:picChg>
        <pc:picChg chg="mod">
          <ac:chgData name="Victor Heng" userId="fc4ad821-ae55-430e-b30a-62deb0249487" providerId="ADAL" clId="{51F35D19-4E04-4BD8-92BE-F0E8BAC4ED63}" dt="2026-03-19T10:46:22.204" v="13377" actId="1076"/>
          <ac:picMkLst>
            <pc:docMk/>
            <pc:sldMk cId="1538584697" sldId="311"/>
            <ac:picMk id="8" creationId="{D47A0808-C7D4-8418-E6CF-81C9EE8EAD2A}"/>
          </ac:picMkLst>
        </pc:picChg>
        <pc:cxnChg chg="mod">
          <ac:chgData name="Victor Heng" userId="fc4ad821-ae55-430e-b30a-62deb0249487" providerId="ADAL" clId="{51F35D19-4E04-4BD8-92BE-F0E8BAC4ED63}" dt="2026-03-19T10:46:22.204" v="13377" actId="1076"/>
          <ac:cxnSpMkLst>
            <pc:docMk/>
            <pc:sldMk cId="1538584697" sldId="311"/>
            <ac:cxnSpMk id="11" creationId="{17B8227A-32C3-1D23-1811-640061A67FD6}"/>
          </ac:cxnSpMkLst>
        </pc:cxnChg>
      </pc:sldChg>
      <pc:sldChg chg="addSp delSp modSp add mod">
        <pc:chgData name="Victor Heng" userId="fc4ad821-ae55-430e-b30a-62deb0249487" providerId="ADAL" clId="{51F35D19-4E04-4BD8-92BE-F0E8BAC4ED63}" dt="2026-03-04T17:44:43.511" v="13025"/>
        <pc:sldMkLst>
          <pc:docMk/>
          <pc:sldMk cId="303468426" sldId="314"/>
        </pc:sldMkLst>
        <pc:spChg chg="mod">
          <ac:chgData name="Victor Heng" userId="fc4ad821-ae55-430e-b30a-62deb0249487" providerId="ADAL" clId="{51F35D19-4E04-4BD8-92BE-F0E8BAC4ED63}" dt="2026-02-25T17:20:12.390" v="3202" actId="20577"/>
          <ac:spMkLst>
            <pc:docMk/>
            <pc:sldMk cId="303468426" sldId="314"/>
            <ac:spMk id="2" creationId="{7C1EEAD5-81B7-E247-98AA-3FF4F83259E8}"/>
          </ac:spMkLst>
        </pc:spChg>
        <pc:graphicFrameChg chg="add del mod modGraphic">
          <ac:chgData name="Victor Heng" userId="fc4ad821-ae55-430e-b30a-62deb0249487" providerId="ADAL" clId="{51F35D19-4E04-4BD8-92BE-F0E8BAC4ED63}" dt="2026-03-03T11:18:56.677" v="8093" actId="14734"/>
          <ac:graphicFrameMkLst>
            <pc:docMk/>
            <pc:sldMk cId="303468426" sldId="314"/>
            <ac:graphicFrameMk id="5" creationId="{5B50F8D5-FA33-8E30-8BF1-8F0589A4BE23}"/>
          </ac:graphicFrameMkLst>
        </pc:graphicFrameChg>
        <pc:picChg chg="add mod modCrop">
          <ac:chgData name="Victor Heng" userId="fc4ad821-ae55-430e-b30a-62deb0249487" providerId="ADAL" clId="{51F35D19-4E04-4BD8-92BE-F0E8BAC4ED63}" dt="2026-03-04T17:44:43.511" v="13025"/>
          <ac:picMkLst>
            <pc:docMk/>
            <pc:sldMk cId="303468426" sldId="314"/>
            <ac:picMk id="14" creationId="{285791FA-06BA-105A-77DF-2735EAE7112C}"/>
          </ac:picMkLst>
        </pc:picChg>
        <pc:picChg chg="add mod">
          <ac:chgData name="Victor Heng" userId="fc4ad821-ae55-430e-b30a-62deb0249487" providerId="ADAL" clId="{51F35D19-4E04-4BD8-92BE-F0E8BAC4ED63}" dt="2026-03-04T17:44:43.511" v="13025"/>
          <ac:picMkLst>
            <pc:docMk/>
            <pc:sldMk cId="303468426" sldId="314"/>
            <ac:picMk id="16" creationId="{399863E1-4071-3E0A-FB9E-05DF4655DDB4}"/>
          </ac:picMkLst>
        </pc:picChg>
        <pc:picChg chg="add mod modCrop">
          <ac:chgData name="Victor Heng" userId="fc4ad821-ae55-430e-b30a-62deb0249487" providerId="ADAL" clId="{51F35D19-4E04-4BD8-92BE-F0E8BAC4ED63}" dt="2026-03-04T17:44:43.511" v="13025"/>
          <ac:picMkLst>
            <pc:docMk/>
            <pc:sldMk cId="303468426" sldId="314"/>
            <ac:picMk id="18" creationId="{C2F3BF0A-C1BB-64EB-6180-A2E1D76198D5}"/>
          </ac:picMkLst>
        </pc:picChg>
        <pc:picChg chg="add mod">
          <ac:chgData name="Victor Heng" userId="fc4ad821-ae55-430e-b30a-62deb0249487" providerId="ADAL" clId="{51F35D19-4E04-4BD8-92BE-F0E8BAC4ED63}" dt="2026-03-04T17:44:43.511" v="13025"/>
          <ac:picMkLst>
            <pc:docMk/>
            <pc:sldMk cId="303468426" sldId="314"/>
            <ac:picMk id="20" creationId="{3D40155D-A31F-44AE-EC21-44F89120CFF2}"/>
          </ac:picMkLst>
        </pc:picChg>
        <pc:picChg chg="add mod">
          <ac:chgData name="Victor Heng" userId="fc4ad821-ae55-430e-b30a-62deb0249487" providerId="ADAL" clId="{51F35D19-4E04-4BD8-92BE-F0E8BAC4ED63}" dt="2026-03-03T11:26:33.687" v="8132"/>
          <ac:picMkLst>
            <pc:docMk/>
            <pc:sldMk cId="303468426" sldId="314"/>
            <ac:picMk id="22" creationId="{5AD51689-05E3-645B-ED18-3D6E3DA606D0}"/>
          </ac:picMkLst>
        </pc:picChg>
        <pc:picChg chg="add mod">
          <ac:chgData name="Victor Heng" userId="fc4ad821-ae55-430e-b30a-62deb0249487" providerId="ADAL" clId="{51F35D19-4E04-4BD8-92BE-F0E8BAC4ED63}" dt="2026-03-03T11:26:36.393" v="8133"/>
          <ac:picMkLst>
            <pc:docMk/>
            <pc:sldMk cId="303468426" sldId="314"/>
            <ac:picMk id="24" creationId="{A0A39093-649D-A192-18A1-5E74168D49AF}"/>
          </ac:picMkLst>
        </pc:picChg>
        <pc:picChg chg="add mod">
          <ac:chgData name="Victor Heng" userId="fc4ad821-ae55-430e-b30a-62deb0249487" providerId="ADAL" clId="{51F35D19-4E04-4BD8-92BE-F0E8BAC4ED63}" dt="2026-03-03T11:19:19.715" v="8105" actId="1076"/>
          <ac:picMkLst>
            <pc:docMk/>
            <pc:sldMk cId="303468426" sldId="314"/>
            <ac:picMk id="28" creationId="{D8FCFD75-654A-830B-ADDF-02989ECE5F83}"/>
          </ac:picMkLst>
        </pc:picChg>
        <pc:picChg chg="add mod">
          <ac:chgData name="Victor Heng" userId="fc4ad821-ae55-430e-b30a-62deb0249487" providerId="ADAL" clId="{51F35D19-4E04-4BD8-92BE-F0E8BAC4ED63}" dt="2026-03-03T11:25:08.806" v="8120" actId="1076"/>
          <ac:picMkLst>
            <pc:docMk/>
            <pc:sldMk cId="303468426" sldId="314"/>
            <ac:picMk id="30" creationId="{A7E1D977-CDFF-6DA6-FFA9-65BBEE10596F}"/>
          </ac:picMkLst>
        </pc:picChg>
      </pc:sldChg>
      <pc:sldChg chg="addSp delSp modSp new mod ord">
        <pc:chgData name="Victor Heng" userId="fc4ad821-ae55-430e-b30a-62deb0249487" providerId="ADAL" clId="{51F35D19-4E04-4BD8-92BE-F0E8BAC4ED63}" dt="2026-03-19T10:46:43.771" v="13378" actId="2711"/>
        <pc:sldMkLst>
          <pc:docMk/>
          <pc:sldMk cId="698839376" sldId="320"/>
        </pc:sldMkLst>
        <pc:spChg chg="mod">
          <ac:chgData name="Victor Heng" userId="fc4ad821-ae55-430e-b30a-62deb0249487" providerId="ADAL" clId="{51F35D19-4E04-4BD8-92BE-F0E8BAC4ED63}" dt="2026-03-18T15:55:43.996" v="13350" actId="2711"/>
          <ac:spMkLst>
            <pc:docMk/>
            <pc:sldMk cId="698839376" sldId="320"/>
            <ac:spMk id="2" creationId="{60FDF9ED-7344-A1C5-6F7D-EB70C0A3EF66}"/>
          </ac:spMkLst>
        </pc:spChg>
        <pc:spChg chg="add mod ord">
          <ac:chgData name="Victor Heng" userId="fc4ad821-ae55-430e-b30a-62deb0249487" providerId="ADAL" clId="{51F35D19-4E04-4BD8-92BE-F0E8BAC4ED63}" dt="2026-03-18T15:55:43.996" v="13350" actId="2711"/>
          <ac:spMkLst>
            <pc:docMk/>
            <pc:sldMk cId="698839376" sldId="320"/>
            <ac:spMk id="12" creationId="{3E4F74B3-D1FE-0F41-3171-1CA9DCEE7420}"/>
          </ac:spMkLst>
        </pc:spChg>
        <pc:spChg chg="add mod ord">
          <ac:chgData name="Victor Heng" userId="fc4ad821-ae55-430e-b30a-62deb0249487" providerId="ADAL" clId="{51F35D19-4E04-4BD8-92BE-F0E8BAC4ED63}" dt="2026-03-18T15:55:43.996" v="13350" actId="2711"/>
          <ac:spMkLst>
            <pc:docMk/>
            <pc:sldMk cId="698839376" sldId="320"/>
            <ac:spMk id="13" creationId="{67AEB614-8E6D-A229-EDB6-2DBD871D423E}"/>
          </ac:spMkLst>
        </pc:spChg>
        <pc:spChg chg="add mod ord">
          <ac:chgData name="Victor Heng" userId="fc4ad821-ae55-430e-b30a-62deb0249487" providerId="ADAL" clId="{51F35D19-4E04-4BD8-92BE-F0E8BAC4ED63}" dt="2026-03-18T15:55:43.996" v="13350" actId="2711"/>
          <ac:spMkLst>
            <pc:docMk/>
            <pc:sldMk cId="698839376" sldId="320"/>
            <ac:spMk id="14" creationId="{B5CE6F80-86E8-5911-64DE-9FCAA5F413CF}"/>
          </ac:spMkLst>
        </pc:spChg>
        <pc:spChg chg="add mod">
          <ac:chgData name="Victor Heng" userId="fc4ad821-ae55-430e-b30a-62deb0249487" providerId="ADAL" clId="{51F35D19-4E04-4BD8-92BE-F0E8BAC4ED63}" dt="2026-03-18T15:55:43.996" v="13350" actId="2711"/>
          <ac:spMkLst>
            <pc:docMk/>
            <pc:sldMk cId="698839376" sldId="320"/>
            <ac:spMk id="15" creationId="{C27AB5AF-F107-1E25-5356-7DFDA2364086}"/>
          </ac:spMkLst>
        </pc:spChg>
        <pc:spChg chg="add mod">
          <ac:chgData name="Victor Heng" userId="fc4ad821-ae55-430e-b30a-62deb0249487" providerId="ADAL" clId="{51F35D19-4E04-4BD8-92BE-F0E8BAC4ED63}" dt="2026-03-18T15:55:43.996" v="13350" actId="2711"/>
          <ac:spMkLst>
            <pc:docMk/>
            <pc:sldMk cId="698839376" sldId="320"/>
            <ac:spMk id="16" creationId="{FD248444-F1AD-451F-3E66-B39AC2CD57B7}"/>
          </ac:spMkLst>
        </pc:spChg>
        <pc:spChg chg="add mod">
          <ac:chgData name="Victor Heng" userId="fc4ad821-ae55-430e-b30a-62deb0249487" providerId="ADAL" clId="{51F35D19-4E04-4BD8-92BE-F0E8BAC4ED63}" dt="2026-03-18T15:55:43.996" v="13350" actId="2711"/>
          <ac:spMkLst>
            <pc:docMk/>
            <pc:sldMk cId="698839376" sldId="320"/>
            <ac:spMk id="17" creationId="{DE8FD39B-8E92-5725-B559-50E85D64FF1D}"/>
          </ac:spMkLst>
        </pc:spChg>
        <pc:spChg chg="add mod">
          <ac:chgData name="Victor Heng" userId="fc4ad821-ae55-430e-b30a-62deb0249487" providerId="ADAL" clId="{51F35D19-4E04-4BD8-92BE-F0E8BAC4ED63}" dt="2026-03-18T15:55:43.996" v="13350" actId="2711"/>
          <ac:spMkLst>
            <pc:docMk/>
            <pc:sldMk cId="698839376" sldId="320"/>
            <ac:spMk id="18" creationId="{C47894B4-2634-5804-6A0C-F0132DAE301B}"/>
          </ac:spMkLst>
        </pc:spChg>
        <pc:grpChg chg="add mod">
          <ac:chgData name="Victor Heng" userId="fc4ad821-ae55-430e-b30a-62deb0249487" providerId="ADAL" clId="{51F35D19-4E04-4BD8-92BE-F0E8BAC4ED63}" dt="2026-03-03T10:30:18.988" v="7609" actId="1076"/>
          <ac:grpSpMkLst>
            <pc:docMk/>
            <pc:sldMk cId="698839376" sldId="320"/>
            <ac:grpSpMk id="19" creationId="{60DA0353-F2EB-7D36-F875-652E157AF4A2}"/>
          </ac:grpSpMkLst>
        </pc:grpChg>
        <pc:grpChg chg="add mod">
          <ac:chgData name="Victor Heng" userId="fc4ad821-ae55-430e-b30a-62deb0249487" providerId="ADAL" clId="{51F35D19-4E04-4BD8-92BE-F0E8BAC4ED63}" dt="2026-03-03T10:30:13.846" v="7607" actId="1076"/>
          <ac:grpSpMkLst>
            <pc:docMk/>
            <pc:sldMk cId="698839376" sldId="320"/>
            <ac:grpSpMk id="20" creationId="{702EA2A0-C7DB-8FDA-D60B-05C5A0F8709A}"/>
          </ac:grpSpMkLst>
        </pc:grpChg>
        <pc:graphicFrameChg chg="add mod ord modGraphic">
          <ac:chgData name="Victor Heng" userId="fc4ad821-ae55-430e-b30a-62deb0249487" providerId="ADAL" clId="{51F35D19-4E04-4BD8-92BE-F0E8BAC4ED63}" dt="2026-03-19T10:46:43.771" v="13378" actId="2711"/>
          <ac:graphicFrameMkLst>
            <pc:docMk/>
            <pc:sldMk cId="698839376" sldId="320"/>
            <ac:graphicFrameMk id="21" creationId="{94E391EB-A8FB-E16E-403B-B423C1139716}"/>
          </ac:graphicFrameMkLst>
        </pc:graphicFrameChg>
        <pc:picChg chg="add mod">
          <ac:chgData name="Victor Heng" userId="fc4ad821-ae55-430e-b30a-62deb0249487" providerId="ADAL" clId="{51F35D19-4E04-4BD8-92BE-F0E8BAC4ED63}" dt="2026-03-03T11:26:23.882" v="8131"/>
          <ac:picMkLst>
            <pc:docMk/>
            <pc:sldMk cId="698839376" sldId="320"/>
            <ac:picMk id="28" creationId="{13F76605-722A-2AAE-C45F-54F815A0DE54}"/>
          </ac:picMkLst>
        </pc:picChg>
        <pc:picChg chg="add mod">
          <ac:chgData name="Victor Heng" userId="fc4ad821-ae55-430e-b30a-62deb0249487" providerId="ADAL" clId="{51F35D19-4E04-4BD8-92BE-F0E8BAC4ED63}" dt="2026-03-03T10:32:54.020" v="7637" actId="1076"/>
          <ac:picMkLst>
            <pc:docMk/>
            <pc:sldMk cId="698839376" sldId="320"/>
            <ac:picMk id="30" creationId="{D902E53E-A72B-F833-54AF-8AF82B1B6302}"/>
          </ac:picMkLst>
        </pc:picChg>
        <pc:picChg chg="add mod">
          <ac:chgData name="Victor Heng" userId="fc4ad821-ae55-430e-b30a-62deb0249487" providerId="ADAL" clId="{51F35D19-4E04-4BD8-92BE-F0E8BAC4ED63}" dt="2026-03-03T10:33:02.436" v="7638" actId="1076"/>
          <ac:picMkLst>
            <pc:docMk/>
            <pc:sldMk cId="698839376" sldId="320"/>
            <ac:picMk id="32" creationId="{87B6875A-E4A9-531A-2D36-DFC52A0D4182}"/>
          </ac:picMkLst>
        </pc:picChg>
        <pc:picChg chg="add mod">
          <ac:chgData name="Victor Heng" userId="fc4ad821-ae55-430e-b30a-62deb0249487" providerId="ADAL" clId="{51F35D19-4E04-4BD8-92BE-F0E8BAC4ED63}" dt="2026-03-03T11:26:21.035" v="8130"/>
          <ac:picMkLst>
            <pc:docMk/>
            <pc:sldMk cId="698839376" sldId="320"/>
            <ac:picMk id="36" creationId="{8E270519-6F69-404A-D093-D48ACA71E3E4}"/>
          </ac:picMkLst>
        </pc:picChg>
      </pc:sldChg>
      <pc:sldChg chg="addSp delSp modSp new mod">
        <pc:chgData name="Victor Heng" userId="fc4ad821-ae55-430e-b30a-62deb0249487" providerId="ADAL" clId="{51F35D19-4E04-4BD8-92BE-F0E8BAC4ED63}" dt="2026-03-24T15:37:41.854" v="14561" actId="20577"/>
        <pc:sldMkLst>
          <pc:docMk/>
          <pc:sldMk cId="2638658564" sldId="321"/>
        </pc:sldMkLst>
        <pc:spChg chg="mod">
          <ac:chgData name="Victor Heng" userId="fc4ad821-ae55-430e-b30a-62deb0249487" providerId="ADAL" clId="{51F35D19-4E04-4BD8-92BE-F0E8BAC4ED63}" dt="2026-02-26T16:31:18.330" v="5267" actId="20577"/>
          <ac:spMkLst>
            <pc:docMk/>
            <pc:sldMk cId="2638658564" sldId="321"/>
            <ac:spMk id="2" creationId="{6ECAFE70-8CCA-F663-B84C-FDA7C583D44F}"/>
          </ac:spMkLst>
        </pc:spChg>
        <pc:graphicFrameChg chg="add mod modGraphic">
          <ac:chgData name="Victor Heng" userId="fc4ad821-ae55-430e-b30a-62deb0249487" providerId="ADAL" clId="{51F35D19-4E04-4BD8-92BE-F0E8BAC4ED63}" dt="2026-03-24T15:37:41.854" v="14561" actId="20577"/>
          <ac:graphicFrameMkLst>
            <pc:docMk/>
            <pc:sldMk cId="2638658564" sldId="321"/>
            <ac:graphicFrameMk id="5" creationId="{2327781D-57E0-5E28-8F32-29EE054885E3}"/>
          </ac:graphicFrameMkLst>
        </pc:graphicFrameChg>
        <pc:graphicFrameChg chg="add mod modGraphic">
          <ac:chgData name="Victor Heng" userId="fc4ad821-ae55-430e-b30a-62deb0249487" providerId="ADAL" clId="{51F35D19-4E04-4BD8-92BE-F0E8BAC4ED63}" dt="2026-03-19T15:54:34.979" v="13952" actId="1076"/>
          <ac:graphicFrameMkLst>
            <pc:docMk/>
            <pc:sldMk cId="2638658564" sldId="321"/>
            <ac:graphicFrameMk id="6" creationId="{71D65F4F-52D1-B240-C4F9-F03FF7AB293F}"/>
          </ac:graphicFrameMkLst>
        </pc:graphicFrameChg>
        <pc:picChg chg="add mod modCrop">
          <ac:chgData name="Victor Heng" userId="fc4ad821-ae55-430e-b30a-62deb0249487" providerId="ADAL" clId="{51F35D19-4E04-4BD8-92BE-F0E8BAC4ED63}" dt="2026-03-19T15:54:38.837" v="13953" actId="1076"/>
          <ac:picMkLst>
            <pc:docMk/>
            <pc:sldMk cId="2638658564" sldId="321"/>
            <ac:picMk id="7" creationId="{F326B346-E2D8-B923-4B2A-D4A9C2E970A8}"/>
          </ac:picMkLst>
        </pc:picChg>
        <pc:picChg chg="add mod">
          <ac:chgData name="Victor Heng" userId="fc4ad821-ae55-430e-b30a-62deb0249487" providerId="ADAL" clId="{51F35D19-4E04-4BD8-92BE-F0E8BAC4ED63}" dt="2026-03-19T15:54:43.068" v="13955" actId="1076"/>
          <ac:picMkLst>
            <pc:docMk/>
            <pc:sldMk cId="2638658564" sldId="321"/>
            <ac:picMk id="1026" creationId="{711109D9-E93E-6C67-BB9C-3717B36B87C4}"/>
          </ac:picMkLst>
        </pc:picChg>
        <pc:picChg chg="add mod">
          <ac:chgData name="Victor Heng" userId="fc4ad821-ae55-430e-b30a-62deb0249487" providerId="ADAL" clId="{51F35D19-4E04-4BD8-92BE-F0E8BAC4ED63}" dt="2026-03-19T15:54:41.036" v="13954" actId="1076"/>
          <ac:picMkLst>
            <pc:docMk/>
            <pc:sldMk cId="2638658564" sldId="321"/>
            <ac:picMk id="1028" creationId="{43FD3FA1-6E8D-DE4B-9294-F5252C4E613D}"/>
          </ac:picMkLst>
        </pc:picChg>
        <pc:picChg chg="add mod">
          <ac:chgData name="Victor Heng" userId="fc4ad821-ae55-430e-b30a-62deb0249487" providerId="ADAL" clId="{51F35D19-4E04-4BD8-92BE-F0E8BAC4ED63}" dt="2026-03-19T16:05:14.096" v="13957" actId="1076"/>
          <ac:picMkLst>
            <pc:docMk/>
            <pc:sldMk cId="2638658564" sldId="321"/>
            <ac:picMk id="1030" creationId="{8190865D-74C0-B9A4-E21A-5EA7355A4F95}"/>
          </ac:picMkLst>
        </pc:picChg>
        <pc:picChg chg="add mod">
          <ac:chgData name="Victor Heng" userId="fc4ad821-ae55-430e-b30a-62deb0249487" providerId="ADAL" clId="{51F35D19-4E04-4BD8-92BE-F0E8BAC4ED63}" dt="2026-03-19T16:05:15.193" v="13958" actId="1076"/>
          <ac:picMkLst>
            <pc:docMk/>
            <pc:sldMk cId="2638658564" sldId="321"/>
            <ac:picMk id="1034" creationId="{E6AA461D-3297-B854-D793-1B2C7B93FCF0}"/>
          </ac:picMkLst>
        </pc:picChg>
      </pc:sldChg>
      <pc:sldChg chg="modSp add mod ord modNotesTx">
        <pc:chgData name="Victor Heng" userId="fc4ad821-ae55-430e-b30a-62deb0249487" providerId="ADAL" clId="{51F35D19-4E04-4BD8-92BE-F0E8BAC4ED63}" dt="2026-03-23T19:31:18.006" v="13972" actId="20577"/>
        <pc:sldMkLst>
          <pc:docMk/>
          <pc:sldMk cId="257321601" sldId="322"/>
        </pc:sldMkLst>
        <pc:spChg chg="mod">
          <ac:chgData name="Victor Heng" userId="fc4ad821-ae55-430e-b30a-62deb0249487" providerId="ADAL" clId="{51F35D19-4E04-4BD8-92BE-F0E8BAC4ED63}" dt="2026-03-03T13:55:57.208" v="10095" actId="20577"/>
          <ac:spMkLst>
            <pc:docMk/>
            <pc:sldMk cId="257321601" sldId="322"/>
            <ac:spMk id="5" creationId="{3B9A3378-C1FB-4DA1-90F4-EAE05C6D9773}"/>
          </ac:spMkLst>
        </pc:spChg>
      </pc:sldChg>
      <pc:sldChg chg="addSp delSp modSp new mod modClrScheme chgLayout">
        <pc:chgData name="Victor Heng" userId="fc4ad821-ae55-430e-b30a-62deb0249487" providerId="ADAL" clId="{51F35D19-4E04-4BD8-92BE-F0E8BAC4ED63}" dt="2026-02-26T16:39:17.419" v="5621" actId="14100"/>
        <pc:sldMkLst>
          <pc:docMk/>
          <pc:sldMk cId="2970860673" sldId="323"/>
        </pc:sldMkLst>
        <pc:spChg chg="add mod ord">
          <ac:chgData name="Victor Heng" userId="fc4ad821-ae55-430e-b30a-62deb0249487" providerId="ADAL" clId="{51F35D19-4E04-4BD8-92BE-F0E8BAC4ED63}" dt="2026-02-26T16:39:17.419" v="5621" actId="14100"/>
          <ac:spMkLst>
            <pc:docMk/>
            <pc:sldMk cId="2970860673" sldId="323"/>
            <ac:spMk id="5" creationId="{65E7AD61-E42E-171C-D576-E6EB8FB8FF15}"/>
          </ac:spMkLst>
        </pc:spChg>
      </pc:sldChg>
      <pc:sldChg chg="addSp delSp modSp add mod">
        <pc:chgData name="Victor Heng" userId="fc4ad821-ae55-430e-b30a-62deb0249487" providerId="ADAL" clId="{51F35D19-4E04-4BD8-92BE-F0E8BAC4ED63}" dt="2026-03-19T10:46:53.964" v="13379" actId="2711"/>
        <pc:sldMkLst>
          <pc:docMk/>
          <pc:sldMk cId="2403522587" sldId="326"/>
        </pc:sldMkLst>
        <pc:spChg chg="mod">
          <ac:chgData name="Victor Heng" userId="fc4ad821-ae55-430e-b30a-62deb0249487" providerId="ADAL" clId="{51F35D19-4E04-4BD8-92BE-F0E8BAC4ED63}" dt="2026-03-18T15:55:49.436" v="13351" actId="2711"/>
          <ac:spMkLst>
            <pc:docMk/>
            <pc:sldMk cId="2403522587" sldId="326"/>
            <ac:spMk id="2" creationId="{8D33D68F-DB15-2737-60A2-D33FC1F8F0B0}"/>
          </ac:spMkLst>
        </pc:spChg>
        <pc:spChg chg="add mod">
          <ac:chgData name="Victor Heng" userId="fc4ad821-ae55-430e-b30a-62deb0249487" providerId="ADAL" clId="{51F35D19-4E04-4BD8-92BE-F0E8BAC4ED63}" dt="2026-03-18T15:55:49.436" v="13351" actId="2711"/>
          <ac:spMkLst>
            <pc:docMk/>
            <pc:sldMk cId="2403522587" sldId="326"/>
            <ac:spMk id="7" creationId="{5EB69CCC-415A-0CC7-BDE1-C6E1E4B789C7}"/>
          </ac:spMkLst>
        </pc:spChg>
        <pc:spChg chg="add mod">
          <ac:chgData name="Victor Heng" userId="fc4ad821-ae55-430e-b30a-62deb0249487" providerId="ADAL" clId="{51F35D19-4E04-4BD8-92BE-F0E8BAC4ED63}" dt="2026-03-18T15:55:49.436" v="13351" actId="2711"/>
          <ac:spMkLst>
            <pc:docMk/>
            <pc:sldMk cId="2403522587" sldId="326"/>
            <ac:spMk id="8" creationId="{22AB3BB6-AA3E-98B2-578C-7064FE6BF6CA}"/>
          </ac:spMkLst>
        </pc:spChg>
        <pc:spChg chg="add mod">
          <ac:chgData name="Victor Heng" userId="fc4ad821-ae55-430e-b30a-62deb0249487" providerId="ADAL" clId="{51F35D19-4E04-4BD8-92BE-F0E8BAC4ED63}" dt="2026-03-18T15:55:49.436" v="13351" actId="2711"/>
          <ac:spMkLst>
            <pc:docMk/>
            <pc:sldMk cId="2403522587" sldId="326"/>
            <ac:spMk id="26" creationId="{C8F44C78-553D-1621-4DFA-29E841E748BF}"/>
          </ac:spMkLst>
        </pc:spChg>
        <pc:spChg chg="add mod">
          <ac:chgData name="Victor Heng" userId="fc4ad821-ae55-430e-b30a-62deb0249487" providerId="ADAL" clId="{51F35D19-4E04-4BD8-92BE-F0E8BAC4ED63}" dt="2026-03-18T15:55:49.436" v="13351" actId="2711"/>
          <ac:spMkLst>
            <pc:docMk/>
            <pc:sldMk cId="2403522587" sldId="326"/>
            <ac:spMk id="27" creationId="{DEF67A20-3805-EB61-5690-BD2DBA9946DF}"/>
          </ac:spMkLst>
        </pc:spChg>
        <pc:spChg chg="add mod">
          <ac:chgData name="Victor Heng" userId="fc4ad821-ae55-430e-b30a-62deb0249487" providerId="ADAL" clId="{51F35D19-4E04-4BD8-92BE-F0E8BAC4ED63}" dt="2026-03-18T15:55:49.436" v="13351" actId="2711"/>
          <ac:spMkLst>
            <pc:docMk/>
            <pc:sldMk cId="2403522587" sldId="326"/>
            <ac:spMk id="28" creationId="{79467BDA-E8EB-55AA-DF12-71DF2F6B1D34}"/>
          </ac:spMkLst>
        </pc:spChg>
        <pc:grpChg chg="add mod">
          <ac:chgData name="Victor Heng" userId="fc4ad821-ae55-430e-b30a-62deb0249487" providerId="ADAL" clId="{51F35D19-4E04-4BD8-92BE-F0E8BAC4ED63}" dt="2026-03-03T11:10:04.721" v="8027" actId="1035"/>
          <ac:grpSpMkLst>
            <pc:docMk/>
            <pc:sldMk cId="2403522587" sldId="326"/>
            <ac:grpSpMk id="29" creationId="{3AAEEEA2-35F4-CC4E-EA25-2A2529826104}"/>
          </ac:grpSpMkLst>
        </pc:grpChg>
        <pc:grpChg chg="add mod">
          <ac:chgData name="Victor Heng" userId="fc4ad821-ae55-430e-b30a-62deb0249487" providerId="ADAL" clId="{51F35D19-4E04-4BD8-92BE-F0E8BAC4ED63}" dt="2026-03-03T11:10:04.721" v="8027" actId="1035"/>
          <ac:grpSpMkLst>
            <pc:docMk/>
            <pc:sldMk cId="2403522587" sldId="326"/>
            <ac:grpSpMk id="30" creationId="{29BF8BE4-E441-C3D1-13A5-4F94FCA832A0}"/>
          </ac:grpSpMkLst>
        </pc:grpChg>
        <pc:grpChg chg="add mod">
          <ac:chgData name="Victor Heng" userId="fc4ad821-ae55-430e-b30a-62deb0249487" providerId="ADAL" clId="{51F35D19-4E04-4BD8-92BE-F0E8BAC4ED63}" dt="2026-03-03T11:10:04.721" v="8027" actId="1035"/>
          <ac:grpSpMkLst>
            <pc:docMk/>
            <pc:sldMk cId="2403522587" sldId="326"/>
            <ac:grpSpMk id="35" creationId="{4CE7483E-D814-560C-058C-B06371EE42D5}"/>
          </ac:grpSpMkLst>
        </pc:grpChg>
        <pc:graphicFrameChg chg="add mod ord modGraphic">
          <ac:chgData name="Victor Heng" userId="fc4ad821-ae55-430e-b30a-62deb0249487" providerId="ADAL" clId="{51F35D19-4E04-4BD8-92BE-F0E8BAC4ED63}" dt="2026-03-19T10:46:53.964" v="13379" actId="2711"/>
          <ac:graphicFrameMkLst>
            <pc:docMk/>
            <pc:sldMk cId="2403522587" sldId="326"/>
            <ac:graphicFrameMk id="4" creationId="{8059BA4A-D151-0F4A-A891-2D2DE6214B7F}"/>
          </ac:graphicFrameMkLst>
        </pc:graphicFrameChg>
        <pc:picChg chg="add mod">
          <ac:chgData name="Victor Heng" userId="fc4ad821-ae55-430e-b30a-62deb0249487" providerId="ADAL" clId="{51F35D19-4E04-4BD8-92BE-F0E8BAC4ED63}" dt="2026-03-03T11:10:04.721" v="8027" actId="1035"/>
          <ac:picMkLst>
            <pc:docMk/>
            <pc:sldMk cId="2403522587" sldId="326"/>
            <ac:picMk id="24" creationId="{BD80D1F3-9A04-DA49-13AC-DAF8674BD59E}"/>
          </ac:picMkLst>
        </pc:picChg>
        <pc:picChg chg="add mod ord">
          <ac:chgData name="Victor Heng" userId="fc4ad821-ae55-430e-b30a-62deb0249487" providerId="ADAL" clId="{51F35D19-4E04-4BD8-92BE-F0E8BAC4ED63}" dt="2026-03-02T12:40:28.534" v="7346" actId="164"/>
          <ac:picMkLst>
            <pc:docMk/>
            <pc:sldMk cId="2403522587" sldId="326"/>
            <ac:picMk id="34" creationId="{EB1A3AA0-BDA3-DB1B-CB36-16BBB2FE4A26}"/>
          </ac:picMkLst>
        </pc:picChg>
        <pc:picChg chg="add mod">
          <ac:chgData name="Victor Heng" userId="fc4ad821-ae55-430e-b30a-62deb0249487" providerId="ADAL" clId="{51F35D19-4E04-4BD8-92BE-F0E8BAC4ED63}" dt="2026-03-03T11:10:17.876" v="8033" actId="1076"/>
          <ac:picMkLst>
            <pc:docMk/>
            <pc:sldMk cId="2403522587" sldId="326"/>
            <ac:picMk id="36" creationId="{5F76FE04-CC65-9C0F-EF1F-AAFECC14EEE0}"/>
          </ac:picMkLst>
        </pc:picChg>
        <pc:picChg chg="add mod">
          <ac:chgData name="Victor Heng" userId="fc4ad821-ae55-430e-b30a-62deb0249487" providerId="ADAL" clId="{51F35D19-4E04-4BD8-92BE-F0E8BAC4ED63}" dt="2026-03-03T11:26:13.888" v="8129"/>
          <ac:picMkLst>
            <pc:docMk/>
            <pc:sldMk cId="2403522587" sldId="326"/>
            <ac:picMk id="37" creationId="{2565F2A0-8275-6830-B6F1-28881DA8FE5A}"/>
          </ac:picMkLst>
        </pc:picChg>
        <pc:picChg chg="add mod">
          <ac:chgData name="Victor Heng" userId="fc4ad821-ae55-430e-b30a-62deb0249487" providerId="ADAL" clId="{51F35D19-4E04-4BD8-92BE-F0E8BAC4ED63}" dt="2026-03-03T11:10:14.707" v="8031" actId="1076"/>
          <ac:picMkLst>
            <pc:docMk/>
            <pc:sldMk cId="2403522587" sldId="326"/>
            <ac:picMk id="38" creationId="{0B26B89C-2407-C2EF-C84B-1B8FDDAEF675}"/>
          </ac:picMkLst>
        </pc:picChg>
        <pc:picChg chg="add mod">
          <ac:chgData name="Victor Heng" userId="fc4ad821-ae55-430e-b30a-62deb0249487" providerId="ADAL" clId="{51F35D19-4E04-4BD8-92BE-F0E8BAC4ED63}" dt="2026-03-03T11:10:08.548" v="8028" actId="1076"/>
          <ac:picMkLst>
            <pc:docMk/>
            <pc:sldMk cId="2403522587" sldId="326"/>
            <ac:picMk id="41" creationId="{6F4ECC4B-A9D2-05C9-77C6-83279944217B}"/>
          </ac:picMkLst>
        </pc:picChg>
      </pc:sldChg>
      <pc:sldChg chg="addSp delSp modSp add mod ord">
        <pc:chgData name="Victor Heng" userId="fc4ad821-ae55-430e-b30a-62deb0249487" providerId="ADAL" clId="{51F35D19-4E04-4BD8-92BE-F0E8BAC4ED63}" dt="2026-03-18T15:55:25.245" v="13348" actId="14100"/>
        <pc:sldMkLst>
          <pc:docMk/>
          <pc:sldMk cId="1405917467" sldId="327"/>
        </pc:sldMkLst>
        <pc:spChg chg="mod">
          <ac:chgData name="Victor Heng" userId="fc4ad821-ae55-430e-b30a-62deb0249487" providerId="ADAL" clId="{51F35D19-4E04-4BD8-92BE-F0E8BAC4ED63}" dt="2026-03-18T15:55:20.861" v="13347" actId="2711"/>
          <ac:spMkLst>
            <pc:docMk/>
            <pc:sldMk cId="1405917467" sldId="327"/>
            <ac:spMk id="2" creationId="{382173B9-91E7-29EF-1442-3A30237F8866}"/>
          </ac:spMkLst>
        </pc:spChg>
        <pc:spChg chg="mod">
          <ac:chgData name="Victor Heng" userId="fc4ad821-ae55-430e-b30a-62deb0249487" providerId="ADAL" clId="{51F35D19-4E04-4BD8-92BE-F0E8BAC4ED63}" dt="2026-03-18T15:55:20.861" v="13347" actId="2711"/>
          <ac:spMkLst>
            <pc:docMk/>
            <pc:sldMk cId="1405917467" sldId="327"/>
            <ac:spMk id="7" creationId="{BBFD2280-933B-7048-B603-23F133D51914}"/>
          </ac:spMkLst>
        </pc:spChg>
        <pc:spChg chg="mod">
          <ac:chgData name="Victor Heng" userId="fc4ad821-ae55-430e-b30a-62deb0249487" providerId="ADAL" clId="{51F35D19-4E04-4BD8-92BE-F0E8BAC4ED63}" dt="2026-03-18T15:55:20.861" v="13347" actId="2711"/>
          <ac:spMkLst>
            <pc:docMk/>
            <pc:sldMk cId="1405917467" sldId="327"/>
            <ac:spMk id="8" creationId="{F11CCEBD-B67A-B0D4-D7BB-FCA58A8352C3}"/>
          </ac:spMkLst>
        </pc:spChg>
        <pc:spChg chg="mod">
          <ac:chgData name="Victor Heng" userId="fc4ad821-ae55-430e-b30a-62deb0249487" providerId="ADAL" clId="{51F35D19-4E04-4BD8-92BE-F0E8BAC4ED63}" dt="2026-03-18T15:55:20.861" v="13347" actId="2711"/>
          <ac:spMkLst>
            <pc:docMk/>
            <pc:sldMk cId="1405917467" sldId="327"/>
            <ac:spMk id="9" creationId="{E805CF35-7902-05BE-49D5-A3B24AA491F5}"/>
          </ac:spMkLst>
        </pc:spChg>
        <pc:spChg chg="mod">
          <ac:chgData name="Victor Heng" userId="fc4ad821-ae55-430e-b30a-62deb0249487" providerId="ADAL" clId="{51F35D19-4E04-4BD8-92BE-F0E8BAC4ED63}" dt="2026-03-18T15:55:25.245" v="13348" actId="14100"/>
          <ac:spMkLst>
            <pc:docMk/>
            <pc:sldMk cId="1405917467" sldId="327"/>
            <ac:spMk id="10" creationId="{FCCCDCD6-F1DA-F15D-FC0B-F0BE5BECFE51}"/>
          </ac:spMkLst>
        </pc:spChg>
        <pc:spChg chg="mod">
          <ac:chgData name="Victor Heng" userId="fc4ad821-ae55-430e-b30a-62deb0249487" providerId="ADAL" clId="{51F35D19-4E04-4BD8-92BE-F0E8BAC4ED63}" dt="2026-03-18T15:55:20.861" v="13347" actId="2711"/>
          <ac:spMkLst>
            <pc:docMk/>
            <pc:sldMk cId="1405917467" sldId="327"/>
            <ac:spMk id="11" creationId="{64ADE3DD-6F2D-D9BC-B9D5-F23F39C0A41E}"/>
          </ac:spMkLst>
        </pc:spChg>
        <pc:spChg chg="add mod">
          <ac:chgData name="Victor Heng" userId="fc4ad821-ae55-430e-b30a-62deb0249487" providerId="ADAL" clId="{51F35D19-4E04-4BD8-92BE-F0E8BAC4ED63}" dt="2026-03-18T15:55:20.861" v="13347" actId="2711"/>
          <ac:spMkLst>
            <pc:docMk/>
            <pc:sldMk cId="1405917467" sldId="327"/>
            <ac:spMk id="34" creationId="{7236D3FD-E268-C5B0-890F-7002E5F593CE}"/>
          </ac:spMkLst>
        </pc:spChg>
        <pc:spChg chg="add mod">
          <ac:chgData name="Victor Heng" userId="fc4ad821-ae55-430e-b30a-62deb0249487" providerId="ADAL" clId="{51F35D19-4E04-4BD8-92BE-F0E8BAC4ED63}" dt="2026-03-18T15:55:20.861" v="13347" actId="2711"/>
          <ac:spMkLst>
            <pc:docMk/>
            <pc:sldMk cId="1405917467" sldId="327"/>
            <ac:spMk id="35" creationId="{8EBF68DF-9A41-DF07-2E5E-1EBBF3A6E709}"/>
          </ac:spMkLst>
        </pc:spChg>
        <pc:spChg chg="add mod ord">
          <ac:chgData name="Victor Heng" userId="fc4ad821-ae55-430e-b30a-62deb0249487" providerId="ADAL" clId="{51F35D19-4E04-4BD8-92BE-F0E8BAC4ED63}" dt="2026-03-18T15:55:20.861" v="13347" actId="2711"/>
          <ac:spMkLst>
            <pc:docMk/>
            <pc:sldMk cId="1405917467" sldId="327"/>
            <ac:spMk id="36" creationId="{DC261DC0-19CB-2C9D-F1CE-2B5E5CD8D886}"/>
          </ac:spMkLst>
        </pc:spChg>
        <pc:grpChg chg="add mod">
          <ac:chgData name="Victor Heng" userId="fc4ad821-ae55-430e-b30a-62deb0249487" providerId="ADAL" clId="{51F35D19-4E04-4BD8-92BE-F0E8BAC4ED63}" dt="2026-03-04T12:52:44.674" v="10487" actId="1035"/>
          <ac:grpSpMkLst>
            <pc:docMk/>
            <pc:sldMk cId="1405917467" sldId="327"/>
            <ac:grpSpMk id="37" creationId="{0B9DA21D-C462-9A6D-46C1-C6F3BAB4B8C8}"/>
          </ac:grpSpMkLst>
        </pc:grpChg>
        <pc:cxnChg chg="mod">
          <ac:chgData name="Victor Heng" userId="fc4ad821-ae55-430e-b30a-62deb0249487" providerId="ADAL" clId="{51F35D19-4E04-4BD8-92BE-F0E8BAC4ED63}" dt="2026-03-18T15:55:20.861" v="13347" actId="2711"/>
          <ac:cxnSpMkLst>
            <pc:docMk/>
            <pc:sldMk cId="1405917467" sldId="327"/>
            <ac:cxnSpMk id="13" creationId="{F8087F0B-CD53-F0D9-5DF0-B2D5B2BBB25A}"/>
          </ac:cxnSpMkLst>
        </pc:cxnChg>
        <pc:cxnChg chg="mod">
          <ac:chgData name="Victor Heng" userId="fc4ad821-ae55-430e-b30a-62deb0249487" providerId="ADAL" clId="{51F35D19-4E04-4BD8-92BE-F0E8BAC4ED63}" dt="2026-03-04T12:52:58.541" v="10494" actId="1076"/>
          <ac:cxnSpMkLst>
            <pc:docMk/>
            <pc:sldMk cId="1405917467" sldId="327"/>
            <ac:cxnSpMk id="14" creationId="{775558D8-8104-4A6A-7BC4-F7F4DF88300A}"/>
          </ac:cxnSpMkLst>
        </pc:cxnChg>
        <pc:cxnChg chg="mod">
          <ac:chgData name="Victor Heng" userId="fc4ad821-ae55-430e-b30a-62deb0249487" providerId="ADAL" clId="{51F35D19-4E04-4BD8-92BE-F0E8BAC4ED63}" dt="2026-03-04T12:53:09.373" v="10497" actId="14100"/>
          <ac:cxnSpMkLst>
            <pc:docMk/>
            <pc:sldMk cId="1405917467" sldId="327"/>
            <ac:cxnSpMk id="16" creationId="{842F5042-A7ED-76AF-E44F-90BF01CDB4EF}"/>
          </ac:cxnSpMkLst>
        </pc:cxnChg>
        <pc:cxnChg chg="add mod">
          <ac:chgData name="Victor Heng" userId="fc4ad821-ae55-430e-b30a-62deb0249487" providerId="ADAL" clId="{51F35D19-4E04-4BD8-92BE-F0E8BAC4ED63}" dt="2026-03-18T15:55:25.245" v="13348" actId="14100"/>
          <ac:cxnSpMkLst>
            <pc:docMk/>
            <pc:sldMk cId="1405917467" sldId="327"/>
            <ac:cxnSpMk id="20" creationId="{D23E5A0F-1CEB-1C40-E5BB-17F9045C4A38}"/>
          </ac:cxnSpMkLst>
        </pc:cxnChg>
        <pc:cxnChg chg="mod">
          <ac:chgData name="Victor Heng" userId="fc4ad821-ae55-430e-b30a-62deb0249487" providerId="ADAL" clId="{51F35D19-4E04-4BD8-92BE-F0E8BAC4ED63}" dt="2026-03-04T12:53:03.330" v="10495" actId="1076"/>
          <ac:cxnSpMkLst>
            <pc:docMk/>
            <pc:sldMk cId="1405917467" sldId="327"/>
            <ac:cxnSpMk id="38" creationId="{F20B08B0-29EE-53FC-882E-B1AED7EBAE50}"/>
          </ac:cxnSpMkLst>
        </pc:cxnChg>
      </pc:sldChg>
      <pc:sldChg chg="addSp delSp modSp add mod ord">
        <pc:chgData name="Victor Heng" userId="fc4ad821-ae55-430e-b30a-62deb0249487" providerId="ADAL" clId="{51F35D19-4E04-4BD8-92BE-F0E8BAC4ED63}" dt="2026-03-18T15:56:30.783" v="13354" actId="2711"/>
        <pc:sldMkLst>
          <pc:docMk/>
          <pc:sldMk cId="2578081471" sldId="328"/>
        </pc:sldMkLst>
        <pc:spChg chg="mod">
          <ac:chgData name="Victor Heng" userId="fc4ad821-ae55-430e-b30a-62deb0249487" providerId="ADAL" clId="{51F35D19-4E04-4BD8-92BE-F0E8BAC4ED63}" dt="2026-03-18T15:56:30.783" v="13354" actId="2711"/>
          <ac:spMkLst>
            <pc:docMk/>
            <pc:sldMk cId="2578081471" sldId="328"/>
            <ac:spMk id="2" creationId="{38A2989A-6FC4-F26D-005B-569227AE1019}"/>
          </ac:spMkLst>
        </pc:spChg>
        <pc:spChg chg="add mod">
          <ac:chgData name="Victor Heng" userId="fc4ad821-ae55-430e-b30a-62deb0249487" providerId="ADAL" clId="{51F35D19-4E04-4BD8-92BE-F0E8BAC4ED63}" dt="2026-03-18T15:56:30.783" v="13354" actId="2711"/>
          <ac:spMkLst>
            <pc:docMk/>
            <pc:sldMk cId="2578081471" sldId="328"/>
            <ac:spMk id="5" creationId="{234739E8-D827-F23C-7B00-F930C524BFE7}"/>
          </ac:spMkLst>
        </pc:spChg>
        <pc:spChg chg="add mod">
          <ac:chgData name="Victor Heng" userId="fc4ad821-ae55-430e-b30a-62deb0249487" providerId="ADAL" clId="{51F35D19-4E04-4BD8-92BE-F0E8BAC4ED63}" dt="2026-03-18T15:56:30.783" v="13354" actId="2711"/>
          <ac:spMkLst>
            <pc:docMk/>
            <pc:sldMk cId="2578081471" sldId="328"/>
            <ac:spMk id="6" creationId="{0AD0DE43-DA8B-CB80-70AF-C17F90EA8947}"/>
          </ac:spMkLst>
        </pc:spChg>
        <pc:spChg chg="add mod">
          <ac:chgData name="Victor Heng" userId="fc4ad821-ae55-430e-b30a-62deb0249487" providerId="ADAL" clId="{51F35D19-4E04-4BD8-92BE-F0E8BAC4ED63}" dt="2026-03-18T15:56:30.783" v="13354" actId="2711"/>
          <ac:spMkLst>
            <pc:docMk/>
            <pc:sldMk cId="2578081471" sldId="328"/>
            <ac:spMk id="25" creationId="{8AC50C4C-FAA2-70A9-8155-50A6BA1FAE99}"/>
          </ac:spMkLst>
        </pc:spChg>
        <pc:picChg chg="add mod modCrop">
          <ac:chgData name="Victor Heng" userId="fc4ad821-ae55-430e-b30a-62deb0249487" providerId="ADAL" clId="{51F35D19-4E04-4BD8-92BE-F0E8BAC4ED63}" dt="2026-03-04T15:17:13.414" v="11267" actId="1076"/>
          <ac:picMkLst>
            <pc:docMk/>
            <pc:sldMk cId="2578081471" sldId="328"/>
            <ac:picMk id="4" creationId="{7021816C-9A9F-7CEE-A071-499265DD494B}"/>
          </ac:picMkLst>
        </pc:picChg>
        <pc:cxnChg chg="add mod">
          <ac:chgData name="Victor Heng" userId="fc4ad821-ae55-430e-b30a-62deb0249487" providerId="ADAL" clId="{51F35D19-4E04-4BD8-92BE-F0E8BAC4ED63}" dt="2026-03-04T15:17:19.808" v="11269" actId="14100"/>
          <ac:cxnSpMkLst>
            <pc:docMk/>
            <pc:sldMk cId="2578081471" sldId="328"/>
            <ac:cxnSpMk id="7" creationId="{9C01ECC5-077C-D1EF-1B3C-F5FDF803F0C8}"/>
          </ac:cxnSpMkLst>
        </pc:cxnChg>
        <pc:cxnChg chg="add mod">
          <ac:chgData name="Victor Heng" userId="fc4ad821-ae55-430e-b30a-62deb0249487" providerId="ADAL" clId="{51F35D19-4E04-4BD8-92BE-F0E8BAC4ED63}" dt="2026-03-18T15:56:30.783" v="13354" actId="2711"/>
          <ac:cxnSpMkLst>
            <pc:docMk/>
            <pc:sldMk cId="2578081471" sldId="328"/>
            <ac:cxnSpMk id="11" creationId="{77079519-F04F-B36F-B25B-2790815F39D0}"/>
          </ac:cxnSpMkLst>
        </pc:cxnChg>
        <pc:cxnChg chg="add mod">
          <ac:chgData name="Victor Heng" userId="fc4ad821-ae55-430e-b30a-62deb0249487" providerId="ADAL" clId="{51F35D19-4E04-4BD8-92BE-F0E8BAC4ED63}" dt="2026-03-04T15:17:27.736" v="11271" actId="14100"/>
          <ac:cxnSpMkLst>
            <pc:docMk/>
            <pc:sldMk cId="2578081471" sldId="328"/>
            <ac:cxnSpMk id="26" creationId="{91B0382E-70EF-453D-2A33-A1AD62B90048}"/>
          </ac:cxnSpMkLst>
        </pc:cxnChg>
      </pc:sldChg>
      <pc:sldChg chg="addSp delSp modSp new mod ord modAnim">
        <pc:chgData name="Victor Heng" userId="fc4ad821-ae55-430e-b30a-62deb0249487" providerId="ADAL" clId="{51F35D19-4E04-4BD8-92BE-F0E8BAC4ED63}" dt="2026-03-18T15:56:36.407" v="13355" actId="2711"/>
        <pc:sldMkLst>
          <pc:docMk/>
          <pc:sldMk cId="2894082854" sldId="329"/>
        </pc:sldMkLst>
        <pc:spChg chg="add mod">
          <ac:chgData name="Victor Heng" userId="fc4ad821-ae55-430e-b30a-62deb0249487" providerId="ADAL" clId="{51F35D19-4E04-4BD8-92BE-F0E8BAC4ED63}" dt="2026-03-18T15:56:36.407" v="13355" actId="2711"/>
          <ac:spMkLst>
            <pc:docMk/>
            <pc:sldMk cId="2894082854" sldId="329"/>
            <ac:spMk id="7" creationId="{9BF95B7D-E6A8-7212-6021-F5CB6FC2CF5C}"/>
          </ac:spMkLst>
        </pc:spChg>
        <pc:spChg chg="add mod">
          <ac:chgData name="Victor Heng" userId="fc4ad821-ae55-430e-b30a-62deb0249487" providerId="ADAL" clId="{51F35D19-4E04-4BD8-92BE-F0E8BAC4ED63}" dt="2026-03-18T15:56:36.407" v="13355" actId="2711"/>
          <ac:spMkLst>
            <pc:docMk/>
            <pc:sldMk cId="2894082854" sldId="329"/>
            <ac:spMk id="9" creationId="{B0A5512A-CE79-729C-A42E-B04B6171D189}"/>
          </ac:spMkLst>
        </pc:spChg>
        <pc:spChg chg="add mod">
          <ac:chgData name="Victor Heng" userId="fc4ad821-ae55-430e-b30a-62deb0249487" providerId="ADAL" clId="{51F35D19-4E04-4BD8-92BE-F0E8BAC4ED63}" dt="2026-03-18T15:56:36.407" v="13355" actId="2711"/>
          <ac:spMkLst>
            <pc:docMk/>
            <pc:sldMk cId="2894082854" sldId="329"/>
            <ac:spMk id="24" creationId="{5F3EC9DB-6711-CF23-4E66-CADBF5770302}"/>
          </ac:spMkLst>
        </pc:spChg>
        <pc:spChg chg="add mod">
          <ac:chgData name="Victor Heng" userId="fc4ad821-ae55-430e-b30a-62deb0249487" providerId="ADAL" clId="{51F35D19-4E04-4BD8-92BE-F0E8BAC4ED63}" dt="2026-03-18T15:56:36.407" v="13355" actId="2711"/>
          <ac:spMkLst>
            <pc:docMk/>
            <pc:sldMk cId="2894082854" sldId="329"/>
            <ac:spMk id="25" creationId="{DF16B886-BCFE-8D23-0948-27F816F0E09F}"/>
          </ac:spMkLst>
        </pc:spChg>
        <pc:picChg chg="add mod modCrop">
          <ac:chgData name="Victor Heng" userId="fc4ad821-ae55-430e-b30a-62deb0249487" providerId="ADAL" clId="{51F35D19-4E04-4BD8-92BE-F0E8BAC4ED63}" dt="2026-03-18T15:56:36.407" v="13355" actId="2711"/>
          <ac:picMkLst>
            <pc:docMk/>
            <pc:sldMk cId="2894082854" sldId="329"/>
            <ac:picMk id="6" creationId="{039D41D4-2123-501C-F7D1-AF6F476C1AC3}"/>
          </ac:picMkLst>
        </pc:picChg>
        <pc:cxnChg chg="add mod">
          <ac:chgData name="Victor Heng" userId="fc4ad821-ae55-430e-b30a-62deb0249487" providerId="ADAL" clId="{51F35D19-4E04-4BD8-92BE-F0E8BAC4ED63}" dt="2026-03-18T15:56:36.407" v="13355" actId="2711"/>
          <ac:cxnSpMkLst>
            <pc:docMk/>
            <pc:sldMk cId="2894082854" sldId="329"/>
            <ac:cxnSpMk id="8" creationId="{32A5C56A-56BB-8E19-1FEA-AAC2D470C476}"/>
          </ac:cxnSpMkLst>
        </pc:cxnChg>
        <pc:cxnChg chg="add mod">
          <ac:chgData name="Victor Heng" userId="fc4ad821-ae55-430e-b30a-62deb0249487" providerId="ADAL" clId="{51F35D19-4E04-4BD8-92BE-F0E8BAC4ED63}" dt="2026-03-18T15:56:36.407" v="13355" actId="2711"/>
          <ac:cxnSpMkLst>
            <pc:docMk/>
            <pc:sldMk cId="2894082854" sldId="329"/>
            <ac:cxnSpMk id="10" creationId="{6EEDB04E-9C5B-F03F-2710-1FF15CCC0194}"/>
          </ac:cxnSpMkLst>
        </pc:cxnChg>
        <pc:cxnChg chg="add mod">
          <ac:chgData name="Victor Heng" userId="fc4ad821-ae55-430e-b30a-62deb0249487" providerId="ADAL" clId="{51F35D19-4E04-4BD8-92BE-F0E8BAC4ED63}" dt="2026-03-18T15:56:36.407" v="13355" actId="2711"/>
          <ac:cxnSpMkLst>
            <pc:docMk/>
            <pc:sldMk cId="2894082854" sldId="329"/>
            <ac:cxnSpMk id="19" creationId="{75672C14-10A0-2A67-1FDB-C7AC5DA8E7AA}"/>
          </ac:cxnSpMkLst>
        </pc:cxnChg>
        <pc:cxnChg chg="add mod">
          <ac:chgData name="Victor Heng" userId="fc4ad821-ae55-430e-b30a-62deb0249487" providerId="ADAL" clId="{51F35D19-4E04-4BD8-92BE-F0E8BAC4ED63}" dt="2026-03-18T15:56:36.407" v="13355" actId="2711"/>
          <ac:cxnSpMkLst>
            <pc:docMk/>
            <pc:sldMk cId="2894082854" sldId="329"/>
            <ac:cxnSpMk id="28" creationId="{F19D9683-9AEF-7F58-85F6-1A2126A66EF0}"/>
          </ac:cxnSpMkLst>
        </pc:cxnChg>
      </pc:sldChg>
      <pc:sldChg chg="modSp add mod ord">
        <pc:chgData name="Victor Heng" userId="fc4ad821-ae55-430e-b30a-62deb0249487" providerId="ADAL" clId="{51F35D19-4E04-4BD8-92BE-F0E8BAC4ED63}" dt="2026-03-04T15:50:55.420" v="11845" actId="6549"/>
        <pc:sldMkLst>
          <pc:docMk/>
          <pc:sldMk cId="2558311054" sldId="331"/>
        </pc:sldMkLst>
        <pc:spChg chg="mod">
          <ac:chgData name="Victor Heng" userId="fc4ad821-ae55-430e-b30a-62deb0249487" providerId="ADAL" clId="{51F35D19-4E04-4BD8-92BE-F0E8BAC4ED63}" dt="2026-03-04T15:50:55.420" v="11845" actId="6549"/>
          <ac:spMkLst>
            <pc:docMk/>
            <pc:sldMk cId="2558311054" sldId="331"/>
            <ac:spMk id="5" creationId="{B628DDAB-B68F-0E64-04CC-F3C1771E7101}"/>
          </ac:spMkLst>
        </pc:spChg>
      </pc:sldChg>
      <pc:sldChg chg="addSp delSp modSp new mod ord">
        <pc:chgData name="Victor Heng" userId="fc4ad821-ae55-430e-b30a-62deb0249487" providerId="ADAL" clId="{51F35D19-4E04-4BD8-92BE-F0E8BAC4ED63}" dt="2026-03-18T15:56:20.166" v="13353" actId="2711"/>
        <pc:sldMkLst>
          <pc:docMk/>
          <pc:sldMk cId="2680404834" sldId="332"/>
        </pc:sldMkLst>
        <pc:spChg chg="mod">
          <ac:chgData name="Victor Heng" userId="fc4ad821-ae55-430e-b30a-62deb0249487" providerId="ADAL" clId="{51F35D19-4E04-4BD8-92BE-F0E8BAC4ED63}" dt="2026-03-18T15:56:20.166" v="13353" actId="2711"/>
          <ac:spMkLst>
            <pc:docMk/>
            <pc:sldMk cId="2680404834" sldId="332"/>
            <ac:spMk id="2" creationId="{484F3445-F636-27E6-17A8-45967E403590}"/>
          </ac:spMkLst>
        </pc:spChg>
        <pc:spChg chg="add mod">
          <ac:chgData name="Victor Heng" userId="fc4ad821-ae55-430e-b30a-62deb0249487" providerId="ADAL" clId="{51F35D19-4E04-4BD8-92BE-F0E8BAC4ED63}" dt="2026-03-18T15:56:20.166" v="13353" actId="2711"/>
          <ac:spMkLst>
            <pc:docMk/>
            <pc:sldMk cId="2680404834" sldId="332"/>
            <ac:spMk id="18" creationId="{BE9550CA-3697-3764-5D38-A5ED48CED37B}"/>
          </ac:spMkLst>
        </pc:spChg>
        <pc:spChg chg="add mod">
          <ac:chgData name="Victor Heng" userId="fc4ad821-ae55-430e-b30a-62deb0249487" providerId="ADAL" clId="{51F35D19-4E04-4BD8-92BE-F0E8BAC4ED63}" dt="2026-03-18T15:56:20.166" v="13353" actId="2711"/>
          <ac:spMkLst>
            <pc:docMk/>
            <pc:sldMk cId="2680404834" sldId="332"/>
            <ac:spMk id="19" creationId="{18685D5A-B370-AD76-5B2C-0401629D25E2}"/>
          </ac:spMkLst>
        </pc:spChg>
        <pc:picChg chg="add mod">
          <ac:chgData name="Victor Heng" userId="fc4ad821-ae55-430e-b30a-62deb0249487" providerId="ADAL" clId="{51F35D19-4E04-4BD8-92BE-F0E8BAC4ED63}" dt="2026-03-03T12:21:06.996" v="10007" actId="1076"/>
          <ac:picMkLst>
            <pc:docMk/>
            <pc:sldMk cId="2680404834" sldId="332"/>
            <ac:picMk id="13" creationId="{079E34B0-BC65-C00D-AA06-4F776649501E}"/>
          </ac:picMkLst>
        </pc:picChg>
        <pc:picChg chg="add mod">
          <ac:chgData name="Victor Heng" userId="fc4ad821-ae55-430e-b30a-62deb0249487" providerId="ADAL" clId="{51F35D19-4E04-4BD8-92BE-F0E8BAC4ED63}" dt="2026-03-03T12:21:05.540" v="10006" actId="1076"/>
          <ac:picMkLst>
            <pc:docMk/>
            <pc:sldMk cId="2680404834" sldId="332"/>
            <ac:picMk id="15" creationId="{01890ECA-C98D-FE5C-E3C3-7AD2AF0BF7C9}"/>
          </ac:picMkLst>
        </pc:picChg>
      </pc:sldChg>
      <pc:sldChg chg="addSp delSp modSp new mod modAnim">
        <pc:chgData name="Victor Heng" userId="fc4ad821-ae55-430e-b30a-62deb0249487" providerId="ADAL" clId="{51F35D19-4E04-4BD8-92BE-F0E8BAC4ED63}" dt="2026-03-04T17:46:24.978" v="13071" actId="732"/>
        <pc:sldMkLst>
          <pc:docMk/>
          <pc:sldMk cId="501401601" sldId="333"/>
        </pc:sldMkLst>
        <pc:spChg chg="mod">
          <ac:chgData name="Victor Heng" userId="fc4ad821-ae55-430e-b30a-62deb0249487" providerId="ADAL" clId="{51F35D19-4E04-4BD8-92BE-F0E8BAC4ED63}" dt="2026-03-04T12:56:18.911" v="10620" actId="20577"/>
          <ac:spMkLst>
            <pc:docMk/>
            <pc:sldMk cId="501401601" sldId="333"/>
            <ac:spMk id="2" creationId="{121C3FC3-14EA-C50A-85F3-5416B18A9793}"/>
          </ac:spMkLst>
        </pc:spChg>
        <pc:spChg chg="add mod">
          <ac:chgData name="Victor Heng" userId="fc4ad821-ae55-430e-b30a-62deb0249487" providerId="ADAL" clId="{51F35D19-4E04-4BD8-92BE-F0E8BAC4ED63}" dt="2026-03-04T15:01:54.402" v="11212" actId="948"/>
          <ac:spMkLst>
            <pc:docMk/>
            <pc:sldMk cId="501401601" sldId="333"/>
            <ac:spMk id="11" creationId="{802C793D-E572-C41C-B22D-2242E30AD028}"/>
          </ac:spMkLst>
        </pc:spChg>
        <pc:picChg chg="add mod modCrop">
          <ac:chgData name="Victor Heng" userId="fc4ad821-ae55-430e-b30a-62deb0249487" providerId="ADAL" clId="{51F35D19-4E04-4BD8-92BE-F0E8BAC4ED63}" dt="2026-03-04T17:46:24.978" v="13071" actId="732"/>
          <ac:picMkLst>
            <pc:docMk/>
            <pc:sldMk cId="501401601" sldId="333"/>
            <ac:picMk id="10" creationId="{96D1FEED-557F-6D0A-1D04-5CBC2997B659}"/>
          </ac:picMkLst>
        </pc:picChg>
      </pc:sldChg>
      <pc:sldChg chg="modSp add mod modAnim">
        <pc:chgData name="Victor Heng" userId="fc4ad821-ae55-430e-b30a-62deb0249487" providerId="ADAL" clId="{51F35D19-4E04-4BD8-92BE-F0E8BAC4ED63}" dt="2026-03-19T10:48:44.880" v="13388" actId="14100"/>
        <pc:sldMkLst>
          <pc:docMk/>
          <pc:sldMk cId="1839175010" sldId="334"/>
        </pc:sldMkLst>
        <pc:spChg chg="mod">
          <ac:chgData name="Victor Heng" userId="fc4ad821-ae55-430e-b30a-62deb0249487" providerId="ADAL" clId="{51F35D19-4E04-4BD8-92BE-F0E8BAC4ED63}" dt="2026-03-19T10:48:44.880" v="13388" actId="14100"/>
          <ac:spMkLst>
            <pc:docMk/>
            <pc:sldMk cId="1839175010" sldId="334"/>
            <ac:spMk id="2" creationId="{9690CFEF-1297-2A39-6375-AC4D7CEDEDFA}"/>
          </ac:spMkLst>
        </pc:spChg>
        <pc:spChg chg="mod">
          <ac:chgData name="Victor Heng" userId="fc4ad821-ae55-430e-b30a-62deb0249487" providerId="ADAL" clId="{51F35D19-4E04-4BD8-92BE-F0E8BAC4ED63}" dt="2026-03-04T15:05:57.269" v="11222" actId="6549"/>
          <ac:spMkLst>
            <pc:docMk/>
            <pc:sldMk cId="1839175010" sldId="334"/>
            <ac:spMk id="3" creationId="{37A35E4B-49EA-7286-AAEC-5269A232328B}"/>
          </ac:spMkLst>
        </pc:spChg>
      </pc:sldChg>
      <pc:sldChg chg="addSp delSp modSp new mod modClrScheme chgLayout">
        <pc:chgData name="Victor Heng" userId="fc4ad821-ae55-430e-b30a-62deb0249487" providerId="ADAL" clId="{51F35D19-4E04-4BD8-92BE-F0E8BAC4ED63}" dt="2026-03-04T15:11:44.178" v="11256" actId="14100"/>
        <pc:sldMkLst>
          <pc:docMk/>
          <pc:sldMk cId="1010219062" sldId="335"/>
        </pc:sldMkLst>
        <pc:spChg chg="add mod ord">
          <ac:chgData name="Victor Heng" userId="fc4ad821-ae55-430e-b30a-62deb0249487" providerId="ADAL" clId="{51F35D19-4E04-4BD8-92BE-F0E8BAC4ED63}" dt="2026-03-04T15:11:44.178" v="11256" actId="14100"/>
          <ac:spMkLst>
            <pc:docMk/>
            <pc:sldMk cId="1010219062" sldId="335"/>
            <ac:spMk id="6" creationId="{9B1AE361-D285-92FF-5FAE-B1B0777C7C7E}"/>
          </ac:spMkLst>
        </pc:spChg>
        <pc:spChg chg="add mod ord">
          <ac:chgData name="Victor Heng" userId="fc4ad821-ae55-430e-b30a-62deb0249487" providerId="ADAL" clId="{51F35D19-4E04-4BD8-92BE-F0E8BAC4ED63}" dt="2026-03-04T15:11:33.450" v="11241" actId="700"/>
          <ac:spMkLst>
            <pc:docMk/>
            <pc:sldMk cId="1010219062" sldId="335"/>
            <ac:spMk id="7" creationId="{276636B6-A68B-422B-C901-BF0F71E9FC47}"/>
          </ac:spMkLst>
        </pc:spChg>
      </pc:sldChg>
      <pc:sldChg chg="addSp delSp modSp add mod ord delAnim modAnim">
        <pc:chgData name="Victor Heng" userId="fc4ad821-ae55-430e-b30a-62deb0249487" providerId="ADAL" clId="{51F35D19-4E04-4BD8-92BE-F0E8BAC4ED63}" dt="2026-03-12T17:04:25.645" v="13318" actId="21"/>
        <pc:sldMkLst>
          <pc:docMk/>
          <pc:sldMk cId="3053836834" sldId="336"/>
        </pc:sldMkLst>
        <pc:spChg chg="add mod">
          <ac:chgData name="Victor Heng" userId="fc4ad821-ae55-430e-b30a-62deb0249487" providerId="ADAL" clId="{51F35D19-4E04-4BD8-92BE-F0E8BAC4ED63}" dt="2026-03-12T17:04:25.645" v="13318" actId="21"/>
          <ac:spMkLst>
            <pc:docMk/>
            <pc:sldMk cId="3053836834" sldId="336"/>
            <ac:spMk id="2" creationId="{3D33BE4F-5ADE-7619-9B3B-CCF4B3120071}"/>
          </ac:spMkLst>
        </pc:spChg>
        <pc:spChg chg="mod">
          <ac:chgData name="Victor Heng" userId="fc4ad821-ae55-430e-b30a-62deb0249487" providerId="ADAL" clId="{51F35D19-4E04-4BD8-92BE-F0E8BAC4ED63}" dt="2026-03-04T18:04:00.751" v="13279" actId="2711"/>
          <ac:spMkLst>
            <pc:docMk/>
            <pc:sldMk cId="3053836834" sldId="336"/>
            <ac:spMk id="5" creationId="{7526CD78-00BC-B500-9563-7CD990E13FDC}"/>
          </ac:spMkLst>
        </pc:spChg>
      </pc:sldChg>
      <pc:sldChg chg="addSp delSp modSp new mod ord modClrScheme chgLayout modNotesTx">
        <pc:chgData name="Victor Heng" userId="fc4ad821-ae55-430e-b30a-62deb0249487" providerId="ADAL" clId="{51F35D19-4E04-4BD8-92BE-F0E8BAC4ED63}" dt="2026-03-23T19:31:07.865" v="13963" actId="20577"/>
        <pc:sldMkLst>
          <pc:docMk/>
          <pc:sldMk cId="295192822" sldId="337"/>
        </pc:sldMkLst>
        <pc:spChg chg="add mod ord">
          <ac:chgData name="Victor Heng" userId="fc4ad821-ae55-430e-b30a-62deb0249487" providerId="ADAL" clId="{51F35D19-4E04-4BD8-92BE-F0E8BAC4ED63}" dt="2026-03-04T17:31:34.125" v="12354" actId="14100"/>
          <ac:spMkLst>
            <pc:docMk/>
            <pc:sldMk cId="295192822" sldId="337"/>
            <ac:spMk id="7" creationId="{0FEC8F5C-A7B0-160D-90AE-3976E752DF00}"/>
          </ac:spMkLst>
        </pc:spChg>
        <pc:spChg chg="add mod">
          <ac:chgData name="Victor Heng" userId="fc4ad821-ae55-430e-b30a-62deb0249487" providerId="ADAL" clId="{51F35D19-4E04-4BD8-92BE-F0E8BAC4ED63}" dt="2026-03-04T17:28:13.863" v="11945" actId="2711"/>
          <ac:spMkLst>
            <pc:docMk/>
            <pc:sldMk cId="295192822" sldId="337"/>
            <ac:spMk id="13" creationId="{5B2A48B4-CC3B-99E7-0443-9F4B73BA8B9B}"/>
          </ac:spMkLst>
        </pc:spChg>
        <pc:picChg chg="add mod ord">
          <ac:chgData name="Victor Heng" userId="fc4ad821-ae55-430e-b30a-62deb0249487" providerId="ADAL" clId="{51F35D19-4E04-4BD8-92BE-F0E8BAC4ED63}" dt="2026-03-04T17:28:32.742" v="11948" actId="1076"/>
          <ac:picMkLst>
            <pc:docMk/>
            <pc:sldMk cId="295192822" sldId="337"/>
            <ac:picMk id="10" creationId="{8C5FB912-F79F-4F8C-5328-DDFD0F7F90BF}"/>
          </ac:picMkLst>
        </pc:picChg>
        <pc:picChg chg="add mod">
          <ac:chgData name="Victor Heng" userId="fc4ad821-ae55-430e-b30a-62deb0249487" providerId="ADAL" clId="{51F35D19-4E04-4BD8-92BE-F0E8BAC4ED63}" dt="2026-03-04T17:31:47.429" v="12356" actId="1076"/>
          <ac:picMkLst>
            <pc:docMk/>
            <pc:sldMk cId="295192822" sldId="337"/>
            <ac:picMk id="12" creationId="{95F62E4A-0161-AC25-33EB-30BB02835A9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CD7107-63F0-4617-9A06-6CA91011B753}" type="datetimeFigureOut">
              <a:rPr lang="en-GB" smtClean="0"/>
              <a:t>25/03/2026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5E9E7B-7CEB-48D7-8FD9-B9BD356146B3}" type="slidenum">
              <a:rPr lang="en-GB" smtClean="0"/>
              <a:t>‹#›</a:t>
            </a:fld>
            <a:endParaRPr lang="en-GB"/>
          </a:p>
        </p:txBody>
      </p:sp>
    </p:spTree>
    <p:extLst>
      <p:ext uri="{BB962C8B-B14F-4D97-AF65-F5344CB8AC3E}">
        <p14:creationId xmlns:p14="http://schemas.microsoft.com/office/powerpoint/2010/main" val="3069643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5E9E7B-7CEB-48D7-8FD9-B9BD356146B3}" type="slidenum">
              <a:rPr lang="en-GB" smtClean="0"/>
              <a:t>2</a:t>
            </a:fld>
            <a:endParaRPr lang="en-GB"/>
          </a:p>
        </p:txBody>
      </p:sp>
    </p:spTree>
    <p:extLst>
      <p:ext uri="{BB962C8B-B14F-4D97-AF65-F5344CB8AC3E}">
        <p14:creationId xmlns:p14="http://schemas.microsoft.com/office/powerpoint/2010/main" val="1158420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Alternatives</a:t>
            </a:r>
          </a:p>
          <a:p>
            <a:r>
              <a:rPr lang="en-GB" dirty="0"/>
              <a:t>Learners could select a real leaf or photo of a leaf and describe it for their partner.</a:t>
            </a:r>
          </a:p>
          <a:p>
            <a:endParaRPr lang="en-GB" dirty="0"/>
          </a:p>
          <a:p>
            <a:r>
              <a:rPr lang="en-GB" dirty="0"/>
              <a:t>Do the activity before learning leaf vocabulary. Repeat the activity afterwards using their new vocabulary.</a:t>
            </a:r>
          </a:p>
          <a:p>
            <a:r>
              <a:rPr lang="en-GB" dirty="0"/>
              <a:t>Learners can reflect on if their drawings match more closely at the start or end of the session.</a:t>
            </a:r>
          </a:p>
          <a:p>
            <a:endParaRPr lang="en-GB" dirty="0"/>
          </a:p>
        </p:txBody>
      </p:sp>
      <p:sp>
        <p:nvSpPr>
          <p:cNvPr id="4" name="Slide Number Placeholder 3"/>
          <p:cNvSpPr>
            <a:spLocks noGrp="1"/>
          </p:cNvSpPr>
          <p:nvPr>
            <p:ph type="sldNum" sz="quarter" idx="5"/>
          </p:nvPr>
        </p:nvSpPr>
        <p:spPr/>
        <p:txBody>
          <a:bodyPr/>
          <a:lstStyle/>
          <a:p>
            <a:fld id="{525E9E7B-7CEB-48D7-8FD9-B9BD356146B3}" type="slidenum">
              <a:rPr lang="en-GB" smtClean="0"/>
              <a:t>25</a:t>
            </a:fld>
            <a:endParaRPr lang="en-GB"/>
          </a:p>
        </p:txBody>
      </p:sp>
    </p:spTree>
    <p:extLst>
      <p:ext uri="{BB962C8B-B14F-4D97-AF65-F5344CB8AC3E}">
        <p14:creationId xmlns:p14="http://schemas.microsoft.com/office/powerpoint/2010/main" val="574798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might happen if people ate something that looks like a dandelion, but isn’t a dandelion?</a:t>
            </a:r>
          </a:p>
          <a:p>
            <a:r>
              <a:rPr lang="en-GB" dirty="0"/>
              <a:t>Being able to recognise common plants can be important because it can prevent you from getting sick from eating the wrong thing.</a:t>
            </a:r>
          </a:p>
        </p:txBody>
      </p:sp>
      <p:sp>
        <p:nvSpPr>
          <p:cNvPr id="4" name="Slide Number Placeholder 3"/>
          <p:cNvSpPr>
            <a:spLocks noGrp="1"/>
          </p:cNvSpPr>
          <p:nvPr>
            <p:ph type="sldNum" sz="quarter" idx="5"/>
          </p:nvPr>
        </p:nvSpPr>
        <p:spPr/>
        <p:txBody>
          <a:bodyPr/>
          <a:lstStyle/>
          <a:p>
            <a:fld id="{525E9E7B-7CEB-48D7-8FD9-B9BD356146B3}" type="slidenum">
              <a:rPr lang="en-GB" smtClean="0"/>
              <a:t>4</a:t>
            </a:fld>
            <a:endParaRPr lang="en-GB"/>
          </a:p>
        </p:txBody>
      </p:sp>
    </p:spTree>
    <p:extLst>
      <p:ext uri="{BB962C8B-B14F-4D97-AF65-F5344CB8AC3E}">
        <p14:creationId xmlns:p14="http://schemas.microsoft.com/office/powerpoint/2010/main" val="364448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Lots of our medicines originally came from plants. </a:t>
            </a:r>
          </a:p>
          <a:p>
            <a:r>
              <a:rPr lang="en-GB" dirty="0"/>
              <a:t>It is important to be able to recognise some common plants because some can make people sick.</a:t>
            </a:r>
          </a:p>
        </p:txBody>
      </p:sp>
      <p:sp>
        <p:nvSpPr>
          <p:cNvPr id="4" name="Slide Number Placeholder 3"/>
          <p:cNvSpPr>
            <a:spLocks noGrp="1"/>
          </p:cNvSpPr>
          <p:nvPr>
            <p:ph type="sldNum" sz="quarter" idx="5"/>
          </p:nvPr>
        </p:nvSpPr>
        <p:spPr/>
        <p:txBody>
          <a:bodyPr/>
          <a:lstStyle/>
          <a:p>
            <a:fld id="{525E9E7B-7CEB-48D7-8FD9-B9BD356146B3}" type="slidenum">
              <a:rPr lang="en-GB" smtClean="0"/>
              <a:t>5</a:t>
            </a:fld>
            <a:endParaRPr lang="en-GB"/>
          </a:p>
        </p:txBody>
      </p:sp>
    </p:spTree>
    <p:extLst>
      <p:ext uri="{BB962C8B-B14F-4D97-AF65-F5344CB8AC3E}">
        <p14:creationId xmlns:p14="http://schemas.microsoft.com/office/powerpoint/2010/main" val="2891715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22B62-07A8-DAB1-4408-1A5CD40ED6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895C46-5DFE-49C8-46F5-B95D4B3183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52D273-E005-07A2-ABDC-72C2F43390CD}"/>
              </a:ext>
            </a:extLst>
          </p:cNvPr>
          <p:cNvSpPr>
            <a:spLocks noGrp="1"/>
          </p:cNvSpPr>
          <p:nvPr>
            <p:ph type="body" idx="1"/>
          </p:nvPr>
        </p:nvSpPr>
        <p:spPr/>
        <p:txBody>
          <a:bodyPr/>
          <a:lstStyle/>
          <a:p>
            <a:r>
              <a:rPr lang="en-GB" dirty="0"/>
              <a:t>Learners list as many similarities as they can.</a:t>
            </a:r>
          </a:p>
          <a:p>
            <a:r>
              <a:rPr lang="en-GB" dirty="0"/>
              <a:t>When learners have run out of ideas, reveal that all of them are dandelion leaves.</a:t>
            </a:r>
          </a:p>
        </p:txBody>
      </p:sp>
      <p:sp>
        <p:nvSpPr>
          <p:cNvPr id="4" name="Slide Number Placeholder 3">
            <a:extLst>
              <a:ext uri="{FF2B5EF4-FFF2-40B4-BE49-F238E27FC236}">
                <a16:creationId xmlns:a16="http://schemas.microsoft.com/office/drawing/2014/main" id="{C76448C6-9548-800C-0345-E910856A6628}"/>
              </a:ext>
            </a:extLst>
          </p:cNvPr>
          <p:cNvSpPr>
            <a:spLocks noGrp="1"/>
          </p:cNvSpPr>
          <p:nvPr>
            <p:ph type="sldNum" sz="quarter" idx="5"/>
          </p:nvPr>
        </p:nvSpPr>
        <p:spPr/>
        <p:txBody>
          <a:bodyPr/>
          <a:lstStyle/>
          <a:p>
            <a:fld id="{525E9E7B-7CEB-48D7-8FD9-B9BD356146B3}" type="slidenum">
              <a:rPr lang="en-GB" smtClean="0"/>
              <a:t>6</a:t>
            </a:fld>
            <a:endParaRPr lang="en-GB"/>
          </a:p>
        </p:txBody>
      </p:sp>
    </p:spTree>
    <p:extLst>
      <p:ext uri="{BB962C8B-B14F-4D97-AF65-F5344CB8AC3E}">
        <p14:creationId xmlns:p14="http://schemas.microsoft.com/office/powerpoint/2010/main" val="3137871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the similarities learners identified to put together a description that works for all three leaves.</a:t>
            </a:r>
          </a:p>
          <a:p>
            <a:endParaRPr lang="en-GB" dirty="0"/>
          </a:p>
          <a:p>
            <a:r>
              <a:rPr lang="en-GB" sz="1200" b="0" i="0" kern="1200" dirty="0">
                <a:solidFill>
                  <a:schemeClr val="tx1"/>
                </a:solidFill>
                <a:effectLst/>
                <a:latin typeface="+mn-lt"/>
                <a:ea typeface="+mn-ea"/>
                <a:cs typeface="+mn-cs"/>
              </a:rPr>
              <a:t>This challenge is something the people who study nature need to deal with all the time. It's very rare that every individual of a type of living thing looks the same. </a:t>
            </a:r>
            <a:endParaRPr lang="en-GB" dirty="0"/>
          </a:p>
        </p:txBody>
      </p:sp>
      <p:sp>
        <p:nvSpPr>
          <p:cNvPr id="4" name="Slide Number Placeholder 3"/>
          <p:cNvSpPr>
            <a:spLocks noGrp="1"/>
          </p:cNvSpPr>
          <p:nvPr>
            <p:ph type="sldNum" sz="quarter" idx="5"/>
          </p:nvPr>
        </p:nvSpPr>
        <p:spPr/>
        <p:txBody>
          <a:bodyPr/>
          <a:lstStyle/>
          <a:p>
            <a:fld id="{525E9E7B-7CEB-48D7-8FD9-B9BD356146B3}" type="slidenum">
              <a:rPr lang="en-GB" smtClean="0"/>
              <a:t>7</a:t>
            </a:fld>
            <a:endParaRPr lang="en-GB"/>
          </a:p>
        </p:txBody>
      </p:sp>
    </p:spTree>
    <p:extLst>
      <p:ext uri="{BB962C8B-B14F-4D97-AF65-F5344CB8AC3E}">
        <p14:creationId xmlns:p14="http://schemas.microsoft.com/office/powerpoint/2010/main" val="4190133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these images “T.” is short for Taraxacum, the scientific name for the genus that dandelions belong to. It is thought that this comes from an Arabic word meaning “bitter herb”.</a:t>
            </a:r>
          </a:p>
          <a:p>
            <a:r>
              <a:rPr lang="en-GB" dirty="0" err="1"/>
              <a:t>obtusifrons</a:t>
            </a:r>
            <a:r>
              <a:rPr lang="en-GB" dirty="0"/>
              <a:t> means ‘blunt’ forehead and refers to the shape of the flower head when it is closed.</a:t>
            </a:r>
          </a:p>
          <a:p>
            <a:r>
              <a:rPr lang="en-GB" dirty="0" err="1"/>
              <a:t>excellens</a:t>
            </a:r>
            <a:r>
              <a:rPr lang="en-GB" dirty="0"/>
              <a:t> means ‘excellent’. What makes this type of dandelion excellent? </a:t>
            </a:r>
          </a:p>
        </p:txBody>
      </p:sp>
      <p:sp>
        <p:nvSpPr>
          <p:cNvPr id="4" name="Slide Number Placeholder 3"/>
          <p:cNvSpPr>
            <a:spLocks noGrp="1"/>
          </p:cNvSpPr>
          <p:nvPr>
            <p:ph type="sldNum" sz="quarter" idx="5"/>
          </p:nvPr>
        </p:nvSpPr>
        <p:spPr/>
        <p:txBody>
          <a:bodyPr/>
          <a:lstStyle/>
          <a:p>
            <a:fld id="{525E9E7B-7CEB-48D7-8FD9-B9BD356146B3}" type="slidenum">
              <a:rPr lang="en-GB" smtClean="0"/>
              <a:t>8</a:t>
            </a:fld>
            <a:endParaRPr lang="en-GB"/>
          </a:p>
        </p:txBody>
      </p:sp>
    </p:spTree>
    <p:extLst>
      <p:ext uri="{BB962C8B-B14F-4D97-AF65-F5344CB8AC3E}">
        <p14:creationId xmlns:p14="http://schemas.microsoft.com/office/powerpoint/2010/main" val="2609569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5E9E7B-7CEB-48D7-8FD9-B9BD356146B3}" type="slidenum">
              <a:rPr lang="en-GB" smtClean="0"/>
              <a:t>16</a:t>
            </a:fld>
            <a:endParaRPr lang="en-GB"/>
          </a:p>
        </p:txBody>
      </p:sp>
    </p:spTree>
    <p:extLst>
      <p:ext uri="{BB962C8B-B14F-4D97-AF65-F5344CB8AC3E}">
        <p14:creationId xmlns:p14="http://schemas.microsoft.com/office/powerpoint/2010/main" val="4232156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5E9E7B-7CEB-48D7-8FD9-B9BD356146B3}" type="slidenum">
              <a:rPr lang="en-GB" smtClean="0"/>
              <a:t>17</a:t>
            </a:fld>
            <a:endParaRPr lang="en-GB"/>
          </a:p>
        </p:txBody>
      </p:sp>
    </p:spTree>
    <p:extLst>
      <p:ext uri="{BB962C8B-B14F-4D97-AF65-F5344CB8AC3E}">
        <p14:creationId xmlns:p14="http://schemas.microsoft.com/office/powerpoint/2010/main" val="3207088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5E9E7B-7CEB-48D7-8FD9-B9BD356146B3}" type="slidenum">
              <a:rPr lang="en-GB" smtClean="0"/>
              <a:t>22</a:t>
            </a:fld>
            <a:endParaRPr lang="en-GB"/>
          </a:p>
        </p:txBody>
      </p:sp>
    </p:spTree>
    <p:extLst>
      <p:ext uri="{BB962C8B-B14F-4D97-AF65-F5344CB8AC3E}">
        <p14:creationId xmlns:p14="http://schemas.microsoft.com/office/powerpoint/2010/main" val="32093727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3EDD7F-0B82-C51C-3680-61632F98BBB2}"/>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B5A99B-290C-EB84-C143-9283C7BB8471}"/>
              </a:ext>
            </a:extLst>
          </p:cNvPr>
          <p:cNvSpPr>
            <a:spLocks noGrp="1"/>
          </p:cNvSpPr>
          <p:nvPr>
            <p:ph type="ctrTitle"/>
          </p:nvPr>
        </p:nvSpPr>
        <p:spPr>
          <a:xfrm>
            <a:off x="2361156" y="1773717"/>
            <a:ext cx="7469688"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3DD4BE8-E740-1072-E5EC-BB833546939A}"/>
              </a:ext>
            </a:extLst>
          </p:cNvPr>
          <p:cNvSpPr>
            <a:spLocks noGrp="1"/>
          </p:cNvSpPr>
          <p:nvPr>
            <p:ph type="subTitle" idx="1"/>
          </p:nvPr>
        </p:nvSpPr>
        <p:spPr>
          <a:xfrm>
            <a:off x="1524000" y="433387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625519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551145" y="1716065"/>
            <a:ext cx="3485368" cy="4473597"/>
          </a:xfrm>
        </p:spPr>
        <p:txBody>
          <a:bodyPr/>
          <a:lstStyle>
            <a:lvl5pPr marL="1828800" indent="0">
              <a:buNone/>
              <a:defRPr/>
            </a:lvl5pPr>
          </a:lstStyle>
          <a:p>
            <a:pPr lvl="0"/>
            <a:r>
              <a:rPr lang="en-GB"/>
              <a:t>Click to edit Master text styles</a:t>
            </a:r>
          </a:p>
        </p:txBody>
      </p:sp>
      <p:sp>
        <p:nvSpPr>
          <p:cNvPr id="3" name="Content Placeholder 5">
            <a:extLst>
              <a:ext uri="{FF2B5EF4-FFF2-40B4-BE49-F238E27FC236}">
                <a16:creationId xmlns:a16="http://schemas.microsoft.com/office/drawing/2014/main" id="{5D4B798D-A4C8-D8D8-3420-B6DC2A443D1E}"/>
              </a:ext>
            </a:extLst>
          </p:cNvPr>
          <p:cNvSpPr>
            <a:spLocks noGrp="1"/>
          </p:cNvSpPr>
          <p:nvPr>
            <p:ph sz="quarter" idx="10"/>
          </p:nvPr>
        </p:nvSpPr>
        <p:spPr>
          <a:xfrm>
            <a:off x="4353316" y="1716065"/>
            <a:ext cx="3485368" cy="4473597"/>
          </a:xfrm>
        </p:spPr>
        <p:txBody>
          <a:bodyPr/>
          <a:lstStyle>
            <a:lvl5pPr marL="1828800" indent="0">
              <a:buNone/>
              <a:defRPr/>
            </a:lvl5pPr>
          </a:lstStyle>
          <a:p>
            <a:pPr lvl="0"/>
            <a:r>
              <a:rPr lang="en-GB"/>
              <a:t>Click to edit Master text styles</a:t>
            </a:r>
          </a:p>
        </p:txBody>
      </p:sp>
      <p:sp>
        <p:nvSpPr>
          <p:cNvPr id="4" name="Content Placeholder 5">
            <a:extLst>
              <a:ext uri="{FF2B5EF4-FFF2-40B4-BE49-F238E27FC236}">
                <a16:creationId xmlns:a16="http://schemas.microsoft.com/office/drawing/2014/main" id="{0F15EE19-55FC-39EF-3F24-108345EB3EC5}"/>
              </a:ext>
            </a:extLst>
          </p:cNvPr>
          <p:cNvSpPr>
            <a:spLocks noGrp="1"/>
          </p:cNvSpPr>
          <p:nvPr>
            <p:ph sz="quarter" idx="11"/>
          </p:nvPr>
        </p:nvSpPr>
        <p:spPr>
          <a:xfrm>
            <a:off x="8155487" y="1716065"/>
            <a:ext cx="3485368" cy="4473597"/>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780306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CAB82-8783-3F60-4083-CDDFBE47BAF9}"/>
              </a:ext>
            </a:extLst>
          </p:cNvPr>
          <p:cNvPicPr>
            <a:picLocks noChangeAspect="1"/>
          </p:cNvPicPr>
          <p:nvPr userDrawn="1"/>
        </p:nvPicPr>
        <p:blipFill>
          <a:blip r:embed="rId2"/>
          <a:srcRect/>
          <a:stretch/>
        </p:blipFill>
        <p:spPr>
          <a:xfrm>
            <a:off x="0" y="10160"/>
            <a:ext cx="12192000" cy="6858000"/>
          </a:xfrm>
          <a:prstGeom prst="rect">
            <a:avLst/>
          </a:prstGeom>
        </p:spPr>
      </p:pic>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3799664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729701-92B3-B0AD-8D57-6E6565BCFEF6}"/>
              </a:ext>
            </a:extLst>
          </p:cNvPr>
          <p:cNvSpPr/>
          <p:nvPr userDrawn="1"/>
        </p:nvSpPr>
        <p:spPr>
          <a:xfrm>
            <a:off x="431515" y="5681609"/>
            <a:ext cx="2393878" cy="873303"/>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green text&#10;&#10;Description automatically generated">
            <a:extLst>
              <a:ext uri="{FF2B5EF4-FFF2-40B4-BE49-F238E27FC236}">
                <a16:creationId xmlns:a16="http://schemas.microsoft.com/office/drawing/2014/main" id="{7C2A9108-7595-385F-9171-789A257D2EBE}"/>
              </a:ext>
            </a:extLst>
          </p:cNvPr>
          <p:cNvPicPr>
            <a:picLocks noChangeAspect="1"/>
          </p:cNvPicPr>
          <p:nvPr userDrawn="1"/>
        </p:nvPicPr>
        <p:blipFill>
          <a:blip r:embed="rId2"/>
          <a:stretch>
            <a:fillRect/>
          </a:stretch>
        </p:blipFill>
        <p:spPr>
          <a:xfrm>
            <a:off x="263236" y="1966074"/>
            <a:ext cx="8448964" cy="4755093"/>
          </a:xfrm>
          <a:prstGeom prst="rect">
            <a:avLst/>
          </a:prstGeom>
        </p:spPr>
      </p:pic>
    </p:spTree>
    <p:extLst>
      <p:ext uri="{BB962C8B-B14F-4D97-AF65-F5344CB8AC3E}">
        <p14:creationId xmlns:p14="http://schemas.microsoft.com/office/powerpoint/2010/main" val="3659579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886F-72A9-F985-A201-4F223466A4F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AA10194-04A1-8324-387B-160EABDB17FC}"/>
              </a:ext>
            </a:extLst>
          </p:cNvPr>
          <p:cNvSpPr>
            <a:spLocks noGrp="1"/>
          </p:cNvSpPr>
          <p:nvPr>
            <p:ph idx="1"/>
          </p:nvPr>
        </p:nvSpPr>
        <p:spPr>
          <a:xfrm>
            <a:off x="551146"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D5478D2C-E60A-656E-D55F-224A2F07F861}"/>
              </a:ext>
            </a:extLst>
          </p:cNvPr>
          <p:cNvSpPr>
            <a:spLocks noGrp="1"/>
          </p:cNvSpPr>
          <p:nvPr>
            <p:ph idx="10"/>
          </p:nvPr>
        </p:nvSpPr>
        <p:spPr>
          <a:xfrm>
            <a:off x="6125228"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80860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750195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551145" y="1716065"/>
            <a:ext cx="3485368" cy="4473597"/>
          </a:xfrm>
        </p:spPr>
        <p:txBody>
          <a:bodyPr/>
          <a:lstStyle>
            <a:lvl5pPr marL="1828800" indent="0">
              <a:buNone/>
              <a:defRPr/>
            </a:lvl5pPr>
          </a:lstStyle>
          <a:p>
            <a:pPr lvl="0"/>
            <a:r>
              <a:rPr lang="en-GB"/>
              <a:t>Click to edit Master text styles</a:t>
            </a:r>
          </a:p>
        </p:txBody>
      </p:sp>
      <p:sp>
        <p:nvSpPr>
          <p:cNvPr id="3" name="Content Placeholder 5">
            <a:extLst>
              <a:ext uri="{FF2B5EF4-FFF2-40B4-BE49-F238E27FC236}">
                <a16:creationId xmlns:a16="http://schemas.microsoft.com/office/drawing/2014/main" id="{5D4B798D-A4C8-D8D8-3420-B6DC2A443D1E}"/>
              </a:ext>
            </a:extLst>
          </p:cNvPr>
          <p:cNvSpPr>
            <a:spLocks noGrp="1"/>
          </p:cNvSpPr>
          <p:nvPr>
            <p:ph sz="quarter" idx="10"/>
          </p:nvPr>
        </p:nvSpPr>
        <p:spPr>
          <a:xfrm>
            <a:off x="4353316" y="1716065"/>
            <a:ext cx="3485368" cy="4473597"/>
          </a:xfrm>
        </p:spPr>
        <p:txBody>
          <a:bodyPr/>
          <a:lstStyle>
            <a:lvl5pPr marL="1828800" indent="0">
              <a:buNone/>
              <a:defRPr/>
            </a:lvl5pPr>
          </a:lstStyle>
          <a:p>
            <a:pPr lvl="0"/>
            <a:r>
              <a:rPr lang="en-GB"/>
              <a:t>Click to edit Master text styles</a:t>
            </a:r>
          </a:p>
        </p:txBody>
      </p:sp>
      <p:sp>
        <p:nvSpPr>
          <p:cNvPr id="4" name="Content Placeholder 5">
            <a:extLst>
              <a:ext uri="{FF2B5EF4-FFF2-40B4-BE49-F238E27FC236}">
                <a16:creationId xmlns:a16="http://schemas.microsoft.com/office/drawing/2014/main" id="{0F15EE19-55FC-39EF-3F24-108345EB3EC5}"/>
              </a:ext>
            </a:extLst>
          </p:cNvPr>
          <p:cNvSpPr>
            <a:spLocks noGrp="1"/>
          </p:cNvSpPr>
          <p:nvPr>
            <p:ph sz="quarter" idx="11"/>
          </p:nvPr>
        </p:nvSpPr>
        <p:spPr>
          <a:xfrm>
            <a:off x="8155487" y="1716065"/>
            <a:ext cx="3485368" cy="4473597"/>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791097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CAB82-8783-3F60-4083-CDDFBE47BAF9}"/>
              </a:ext>
            </a:extLst>
          </p:cNvPr>
          <p:cNvPicPr>
            <a:picLocks noChangeAspect="1"/>
          </p:cNvPicPr>
          <p:nvPr userDrawn="1"/>
        </p:nvPicPr>
        <p:blipFill>
          <a:blip r:embed="rId2"/>
          <a:srcRect/>
          <a:stretch/>
        </p:blipFill>
        <p:spPr>
          <a:xfrm>
            <a:off x="0" y="10160"/>
            <a:ext cx="12192000" cy="6858000"/>
          </a:xfrm>
          <a:prstGeom prst="rect">
            <a:avLst/>
          </a:prstGeom>
        </p:spPr>
      </p:pic>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97706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729701-92B3-B0AD-8D57-6E6565BCFEF6}"/>
              </a:ext>
            </a:extLst>
          </p:cNvPr>
          <p:cNvSpPr/>
          <p:nvPr userDrawn="1"/>
        </p:nvSpPr>
        <p:spPr>
          <a:xfrm>
            <a:off x="431515" y="5681609"/>
            <a:ext cx="2393878" cy="873303"/>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green text&#10;&#10;Description automatically generated">
            <a:extLst>
              <a:ext uri="{FF2B5EF4-FFF2-40B4-BE49-F238E27FC236}">
                <a16:creationId xmlns:a16="http://schemas.microsoft.com/office/drawing/2014/main" id="{7C2A9108-7595-385F-9171-789A257D2E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3236" y="1966074"/>
            <a:ext cx="8448964" cy="4755093"/>
          </a:xfrm>
          <a:prstGeom prst="rect">
            <a:avLst/>
          </a:prstGeom>
        </p:spPr>
      </p:pic>
    </p:spTree>
    <p:extLst>
      <p:ext uri="{BB962C8B-B14F-4D97-AF65-F5344CB8AC3E}">
        <p14:creationId xmlns:p14="http://schemas.microsoft.com/office/powerpoint/2010/main" val="3837576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3EDD7F-0B82-C51C-3680-61632F98BBB2}"/>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B5A99B-290C-EB84-C143-9283C7BB8471}"/>
              </a:ext>
            </a:extLst>
          </p:cNvPr>
          <p:cNvSpPr>
            <a:spLocks noGrp="1"/>
          </p:cNvSpPr>
          <p:nvPr>
            <p:ph type="ctrTitle"/>
          </p:nvPr>
        </p:nvSpPr>
        <p:spPr>
          <a:xfrm>
            <a:off x="2361156" y="1773717"/>
            <a:ext cx="7469688"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3DD4BE8-E740-1072-E5EC-BB833546939A}"/>
              </a:ext>
            </a:extLst>
          </p:cNvPr>
          <p:cNvSpPr>
            <a:spLocks noGrp="1"/>
          </p:cNvSpPr>
          <p:nvPr>
            <p:ph type="subTitle" idx="1"/>
          </p:nvPr>
        </p:nvSpPr>
        <p:spPr>
          <a:xfrm>
            <a:off x="1524000" y="433387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142892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886F-72A9-F985-A201-4F223466A4F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AA10194-04A1-8324-387B-160EABDB17FC}"/>
              </a:ext>
            </a:extLst>
          </p:cNvPr>
          <p:cNvSpPr>
            <a:spLocks noGrp="1"/>
          </p:cNvSpPr>
          <p:nvPr>
            <p:ph idx="1"/>
          </p:nvPr>
        </p:nvSpPr>
        <p:spPr>
          <a:xfrm>
            <a:off x="551146"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D5478D2C-E60A-656E-D55F-224A2F07F861}"/>
              </a:ext>
            </a:extLst>
          </p:cNvPr>
          <p:cNvSpPr>
            <a:spLocks noGrp="1"/>
          </p:cNvSpPr>
          <p:nvPr>
            <p:ph idx="10"/>
          </p:nvPr>
        </p:nvSpPr>
        <p:spPr>
          <a:xfrm>
            <a:off x="6125228"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89724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2974101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F2CA22-8BEC-0CCA-46EF-F249048DB3E3}"/>
              </a:ext>
            </a:extLst>
          </p:cNvPr>
          <p:cNvSpPr>
            <a:spLocks noGrp="1"/>
          </p:cNvSpPr>
          <p:nvPr>
            <p:ph type="title"/>
          </p:nvPr>
        </p:nvSpPr>
        <p:spPr>
          <a:xfrm>
            <a:off x="551145" y="365126"/>
            <a:ext cx="10802655" cy="824848"/>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CEDA45D-5174-0B71-323D-EA88C4840B01}"/>
              </a:ext>
            </a:extLst>
          </p:cNvPr>
          <p:cNvSpPr>
            <a:spLocks noGrp="1"/>
          </p:cNvSpPr>
          <p:nvPr>
            <p:ph type="body" idx="1"/>
          </p:nvPr>
        </p:nvSpPr>
        <p:spPr>
          <a:xfrm>
            <a:off x="551145" y="1678488"/>
            <a:ext cx="10802655" cy="44984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descr="A logo with green leaves&#10;&#10;Description automatically generated">
            <a:extLst>
              <a:ext uri="{FF2B5EF4-FFF2-40B4-BE49-F238E27FC236}">
                <a16:creationId xmlns:a16="http://schemas.microsoft.com/office/drawing/2014/main" id="{9A6C955F-1526-4E73-D1A8-763349869CE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79482" y="5611880"/>
            <a:ext cx="1990655" cy="1027680"/>
          </a:xfrm>
          <a:prstGeom prst="rect">
            <a:avLst/>
          </a:prstGeom>
        </p:spPr>
      </p:pic>
    </p:spTree>
    <p:extLst>
      <p:ext uri="{BB962C8B-B14F-4D97-AF65-F5344CB8AC3E}">
        <p14:creationId xmlns:p14="http://schemas.microsoft.com/office/powerpoint/2010/main" val="28303071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3200" b="1" kern="1200">
          <a:solidFill>
            <a:schemeClr val="tx1"/>
          </a:solidFill>
          <a:latin typeface="Work Sans"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F2CA22-8BEC-0CCA-46EF-F249048DB3E3}"/>
              </a:ext>
            </a:extLst>
          </p:cNvPr>
          <p:cNvSpPr>
            <a:spLocks noGrp="1"/>
          </p:cNvSpPr>
          <p:nvPr>
            <p:ph type="title"/>
          </p:nvPr>
        </p:nvSpPr>
        <p:spPr>
          <a:xfrm>
            <a:off x="551145" y="365126"/>
            <a:ext cx="10802655" cy="824848"/>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CEDA45D-5174-0B71-323D-EA88C4840B01}"/>
              </a:ext>
            </a:extLst>
          </p:cNvPr>
          <p:cNvSpPr>
            <a:spLocks noGrp="1"/>
          </p:cNvSpPr>
          <p:nvPr>
            <p:ph type="body" idx="1"/>
          </p:nvPr>
        </p:nvSpPr>
        <p:spPr>
          <a:xfrm>
            <a:off x="551145" y="1678488"/>
            <a:ext cx="10802655" cy="44984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descr="A logo with green leaves&#10;&#10;Description automatically generated">
            <a:extLst>
              <a:ext uri="{FF2B5EF4-FFF2-40B4-BE49-F238E27FC236}">
                <a16:creationId xmlns:a16="http://schemas.microsoft.com/office/drawing/2014/main" id="{9A6C955F-1526-4E73-D1A8-763349869CE3}"/>
              </a:ext>
            </a:extLst>
          </p:cNvPr>
          <p:cNvPicPr>
            <a:picLocks noChangeAspect="1"/>
          </p:cNvPicPr>
          <p:nvPr userDrawn="1"/>
        </p:nvPicPr>
        <p:blipFill>
          <a:blip r:embed="rId8"/>
          <a:stretch>
            <a:fillRect/>
          </a:stretch>
        </p:blipFill>
        <p:spPr>
          <a:xfrm>
            <a:off x="279482" y="5611880"/>
            <a:ext cx="1990655" cy="1027680"/>
          </a:xfrm>
          <a:prstGeom prst="rect">
            <a:avLst/>
          </a:prstGeom>
        </p:spPr>
      </p:pic>
    </p:spTree>
    <p:extLst>
      <p:ext uri="{BB962C8B-B14F-4D97-AF65-F5344CB8AC3E}">
        <p14:creationId xmlns:p14="http://schemas.microsoft.com/office/powerpoint/2010/main" val="101819402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p:txStyles>
    <p:titleStyle>
      <a:lvl1pPr algn="l" defTabSz="914400" rtl="0" eaLnBrk="1" latinLnBrk="0" hangingPunct="1">
        <a:lnSpc>
          <a:spcPct val="90000"/>
        </a:lnSpc>
        <a:spcBef>
          <a:spcPct val="0"/>
        </a:spcBef>
        <a:buNone/>
        <a:defRPr sz="3200" b="1" kern="1200">
          <a:solidFill>
            <a:schemeClr val="tx1"/>
          </a:solidFill>
          <a:latin typeface="Work Sans"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4.jpeg"/><Relationship Id="rId7"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6.jpeg"/><Relationship Id="rId3" Type="http://schemas.openxmlformats.org/officeDocument/2006/relationships/image" Target="../media/image28.jpeg"/><Relationship Id="rId7" Type="http://schemas.openxmlformats.org/officeDocument/2006/relationships/image" Target="../media/image32.png"/><Relationship Id="rId12" Type="http://schemas.openxmlformats.org/officeDocument/2006/relationships/image" Target="../media/image35.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4.png"/><Relationship Id="rId5" Type="http://schemas.openxmlformats.org/officeDocument/2006/relationships/image" Target="../media/image30.jpeg"/><Relationship Id="rId10" Type="http://schemas.microsoft.com/office/2007/relationships/hdphoto" Target="../media/hdphoto5.wdp"/><Relationship Id="rId4" Type="http://schemas.openxmlformats.org/officeDocument/2006/relationships/image" Target="../media/image29.jpeg"/><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jpeg"/><Relationship Id="rId7" Type="http://schemas.microsoft.com/office/2007/relationships/hdphoto" Target="../media/hdphoto6.wdp"/><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jpeg"/><Relationship Id="rId7" Type="http://schemas.microsoft.com/office/2007/relationships/hdphoto" Target="../media/hdphoto4.wdp"/><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48.jpeg"/><Relationship Id="rId5" Type="http://schemas.openxmlformats.org/officeDocument/2006/relationships/image" Target="../media/image46.jpeg"/><Relationship Id="rId10" Type="http://schemas.openxmlformats.org/officeDocument/2006/relationships/image" Target="../media/image35.jpeg"/><Relationship Id="rId4" Type="http://schemas.openxmlformats.org/officeDocument/2006/relationships/image" Target="../media/image45.jpeg"/><Relationship Id="rId9"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6.png"/><Relationship Id="rId1" Type="http://schemas.openxmlformats.org/officeDocument/2006/relationships/slideLayout" Target="../slideLayouts/slideLayout4.xml"/><Relationship Id="rId5" Type="http://schemas.microsoft.com/office/2007/relationships/hdphoto" Target="../media/hdphoto9.wdp"/><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ellcomecollection.org/works/smnyuhhy"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hyperlink" Target="https://wellcomecollection.org/works/gj2exjxf"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2B399B-A0C8-4494-4A59-6FA53BCB4B7E}"/>
              </a:ext>
            </a:extLst>
          </p:cNvPr>
          <p:cNvSpPr>
            <a:spLocks noGrp="1"/>
          </p:cNvSpPr>
          <p:nvPr>
            <p:ph type="ctrTitle"/>
          </p:nvPr>
        </p:nvSpPr>
        <p:spPr>
          <a:xfrm>
            <a:off x="2361156" y="1773717"/>
            <a:ext cx="7469688" cy="1780366"/>
          </a:xfrm>
        </p:spPr>
        <p:txBody>
          <a:bodyPr>
            <a:normAutofit/>
          </a:bodyPr>
          <a:lstStyle/>
          <a:p>
            <a:r>
              <a:rPr lang="en-GB" sz="4400" dirty="0"/>
              <a:t>Leaf shape vocabulary</a:t>
            </a:r>
          </a:p>
        </p:txBody>
      </p:sp>
    </p:spTree>
    <p:extLst>
      <p:ext uri="{BB962C8B-B14F-4D97-AF65-F5344CB8AC3E}">
        <p14:creationId xmlns:p14="http://schemas.microsoft.com/office/powerpoint/2010/main" val="3826421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5467B-A701-481E-71C5-1DA740FBAC8B}"/>
              </a:ext>
            </a:extLst>
          </p:cNvPr>
          <p:cNvSpPr>
            <a:spLocks noGrp="1"/>
          </p:cNvSpPr>
          <p:nvPr>
            <p:ph type="title"/>
          </p:nvPr>
        </p:nvSpPr>
        <p:spPr/>
        <p:txBody>
          <a:bodyPr/>
          <a:lstStyle/>
          <a:p>
            <a:r>
              <a:rPr lang="en-GB" dirty="0">
                <a:latin typeface="Work Sans" pitchFamily="2" charset="0"/>
              </a:rPr>
              <a:t>Parts of a leaf</a:t>
            </a:r>
          </a:p>
        </p:txBody>
      </p:sp>
      <p:pic>
        <p:nvPicPr>
          <p:cNvPr id="6" name="Content Placeholder 11" descr="A green leaf with a long stem&#10;&#10;AI-generated content may be incorrect.">
            <a:extLst>
              <a:ext uri="{FF2B5EF4-FFF2-40B4-BE49-F238E27FC236}">
                <a16:creationId xmlns:a16="http://schemas.microsoft.com/office/drawing/2014/main" id="{D5B8218B-4556-EBFE-C587-7A34C2983E74}"/>
              </a:ext>
            </a:extLst>
          </p:cNvPr>
          <p:cNvPicPr>
            <a:picLocks noGrp="1" noRot="1" noChangeAspect="1" noMove="1" noResize="1" noEditPoints="1" noAdjustHandles="1" noChangeArrowheads="1" noChangeShapeType="1" noCrop="1"/>
          </p:cNvPicPr>
          <p:nvPr/>
        </p:nvPicPr>
        <p:blipFill>
          <a:blip r:embed="rId2" cstate="screen">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6000"/>
                    </a14:imgEffect>
                    <a14:imgEffect>
                      <a14:brightnessContrast bright="10000" contrast="10000"/>
                    </a14:imgEffect>
                  </a14:imgLayer>
                </a14:imgProps>
              </a:ext>
              <a:ext uri="{28A0092B-C50C-407E-A947-70E740481C1C}">
                <a14:useLocalDpi xmlns:a14="http://schemas.microsoft.com/office/drawing/2010/main"/>
              </a:ext>
            </a:extLst>
          </a:blip>
          <a:stretch>
            <a:fillRect/>
          </a:stretch>
        </p:blipFill>
        <p:spPr>
          <a:xfrm rot="13464401">
            <a:off x="1207828" y="1654818"/>
            <a:ext cx="10180645" cy="5345937"/>
          </a:xfrm>
          <a:prstGeom prst="rect">
            <a:avLst/>
          </a:prstGeom>
        </p:spPr>
      </p:pic>
      <p:sp>
        <p:nvSpPr>
          <p:cNvPr id="7" name="TextBox 6">
            <a:extLst>
              <a:ext uri="{FF2B5EF4-FFF2-40B4-BE49-F238E27FC236}">
                <a16:creationId xmlns:a16="http://schemas.microsoft.com/office/drawing/2014/main" id="{3AAB747A-0D2D-2705-2A84-6780B0C76A44}"/>
              </a:ext>
            </a:extLst>
          </p:cNvPr>
          <p:cNvSpPr txBox="1"/>
          <p:nvPr/>
        </p:nvSpPr>
        <p:spPr>
          <a:xfrm>
            <a:off x="10460735" y="4361348"/>
            <a:ext cx="954107" cy="461665"/>
          </a:xfrm>
          <a:prstGeom prst="rect">
            <a:avLst/>
          </a:prstGeom>
          <a:noFill/>
        </p:spPr>
        <p:txBody>
          <a:bodyPr wrap="none" rtlCol="0">
            <a:spAutoFit/>
          </a:bodyPr>
          <a:lstStyle/>
          <a:p>
            <a:r>
              <a:rPr lang="en-GB" sz="2400" dirty="0">
                <a:latin typeface="Work Sans" pitchFamily="2" charset="0"/>
              </a:rPr>
              <a:t>Stalk</a:t>
            </a:r>
          </a:p>
        </p:txBody>
      </p:sp>
      <p:sp>
        <p:nvSpPr>
          <p:cNvPr id="8" name="TextBox 7">
            <a:extLst>
              <a:ext uri="{FF2B5EF4-FFF2-40B4-BE49-F238E27FC236}">
                <a16:creationId xmlns:a16="http://schemas.microsoft.com/office/drawing/2014/main" id="{99D22781-BCE1-4492-4AC9-36094886B6DE}"/>
              </a:ext>
            </a:extLst>
          </p:cNvPr>
          <p:cNvSpPr txBox="1"/>
          <p:nvPr/>
        </p:nvSpPr>
        <p:spPr>
          <a:xfrm>
            <a:off x="710021" y="4178439"/>
            <a:ext cx="639919" cy="461665"/>
          </a:xfrm>
          <a:prstGeom prst="rect">
            <a:avLst/>
          </a:prstGeom>
          <a:noFill/>
        </p:spPr>
        <p:txBody>
          <a:bodyPr wrap="none" rtlCol="0">
            <a:spAutoFit/>
          </a:bodyPr>
          <a:lstStyle/>
          <a:p>
            <a:r>
              <a:rPr lang="en-GB" sz="2400" dirty="0">
                <a:latin typeface="Work Sans" pitchFamily="2" charset="0"/>
              </a:rPr>
              <a:t>Tip</a:t>
            </a:r>
          </a:p>
        </p:txBody>
      </p:sp>
      <p:sp>
        <p:nvSpPr>
          <p:cNvPr id="9" name="TextBox 8">
            <a:extLst>
              <a:ext uri="{FF2B5EF4-FFF2-40B4-BE49-F238E27FC236}">
                <a16:creationId xmlns:a16="http://schemas.microsoft.com/office/drawing/2014/main" id="{FB7515E4-5F76-800C-73E1-C542A786153E}"/>
              </a:ext>
            </a:extLst>
          </p:cNvPr>
          <p:cNvSpPr txBox="1"/>
          <p:nvPr/>
        </p:nvSpPr>
        <p:spPr>
          <a:xfrm>
            <a:off x="6336123" y="1154454"/>
            <a:ext cx="909223" cy="461665"/>
          </a:xfrm>
          <a:prstGeom prst="rect">
            <a:avLst/>
          </a:prstGeom>
          <a:noFill/>
        </p:spPr>
        <p:txBody>
          <a:bodyPr wrap="none" rtlCol="0">
            <a:spAutoFit/>
          </a:bodyPr>
          <a:lstStyle/>
          <a:p>
            <a:r>
              <a:rPr lang="en-GB" sz="2400" dirty="0">
                <a:latin typeface="Work Sans" pitchFamily="2" charset="0"/>
              </a:rPr>
              <a:t>Edge</a:t>
            </a:r>
          </a:p>
        </p:txBody>
      </p:sp>
      <p:sp>
        <p:nvSpPr>
          <p:cNvPr id="10" name="TextBox 9">
            <a:extLst>
              <a:ext uri="{FF2B5EF4-FFF2-40B4-BE49-F238E27FC236}">
                <a16:creationId xmlns:a16="http://schemas.microsoft.com/office/drawing/2014/main" id="{28A3692E-76D4-45E4-225B-60934B150E00}"/>
              </a:ext>
            </a:extLst>
          </p:cNvPr>
          <p:cNvSpPr txBox="1"/>
          <p:nvPr/>
        </p:nvSpPr>
        <p:spPr>
          <a:xfrm>
            <a:off x="4787586" y="5757564"/>
            <a:ext cx="982961" cy="461665"/>
          </a:xfrm>
          <a:prstGeom prst="rect">
            <a:avLst/>
          </a:prstGeom>
          <a:noFill/>
        </p:spPr>
        <p:txBody>
          <a:bodyPr wrap="none" rtlCol="0">
            <a:spAutoFit/>
          </a:bodyPr>
          <a:lstStyle/>
          <a:p>
            <a:r>
              <a:rPr lang="en-GB" sz="2400" dirty="0">
                <a:latin typeface="Work Sans" pitchFamily="2" charset="0"/>
              </a:rPr>
              <a:t>Veins</a:t>
            </a:r>
          </a:p>
        </p:txBody>
      </p:sp>
      <p:sp>
        <p:nvSpPr>
          <p:cNvPr id="11" name="TextBox 10">
            <a:extLst>
              <a:ext uri="{FF2B5EF4-FFF2-40B4-BE49-F238E27FC236}">
                <a16:creationId xmlns:a16="http://schemas.microsoft.com/office/drawing/2014/main" id="{A706D636-6860-560F-C20A-002C60B4F178}"/>
              </a:ext>
            </a:extLst>
          </p:cNvPr>
          <p:cNvSpPr txBox="1"/>
          <p:nvPr/>
        </p:nvSpPr>
        <p:spPr>
          <a:xfrm>
            <a:off x="7615771" y="5757563"/>
            <a:ext cx="1635384" cy="461665"/>
          </a:xfrm>
          <a:prstGeom prst="rect">
            <a:avLst/>
          </a:prstGeom>
          <a:noFill/>
        </p:spPr>
        <p:txBody>
          <a:bodyPr wrap="none" rtlCol="0">
            <a:spAutoFit/>
          </a:bodyPr>
          <a:lstStyle/>
          <a:p>
            <a:r>
              <a:rPr lang="en-GB" sz="2400" dirty="0">
                <a:latin typeface="Work Sans" pitchFamily="2" charset="0"/>
              </a:rPr>
              <a:t>Leaf base</a:t>
            </a:r>
          </a:p>
        </p:txBody>
      </p:sp>
      <p:cxnSp>
        <p:nvCxnSpPr>
          <p:cNvPr id="13" name="Straight Arrow Connector 12">
            <a:extLst>
              <a:ext uri="{FF2B5EF4-FFF2-40B4-BE49-F238E27FC236}">
                <a16:creationId xmlns:a16="http://schemas.microsoft.com/office/drawing/2014/main" id="{5B824BAC-7BE2-1DF5-5027-62054643D064}"/>
              </a:ext>
            </a:extLst>
          </p:cNvPr>
          <p:cNvCxnSpPr>
            <a:cxnSpLocks/>
          </p:cNvCxnSpPr>
          <p:nvPr/>
        </p:nvCxnSpPr>
        <p:spPr>
          <a:xfrm flipV="1">
            <a:off x="8368345" y="5241787"/>
            <a:ext cx="421021" cy="471821"/>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D32CFCA-06DC-3B74-EBEC-5750669E121F}"/>
              </a:ext>
            </a:extLst>
          </p:cNvPr>
          <p:cNvCxnSpPr>
            <a:cxnSpLocks/>
            <a:stCxn id="7" idx="2"/>
          </p:cNvCxnSpPr>
          <p:nvPr/>
        </p:nvCxnSpPr>
        <p:spPr>
          <a:xfrm flipH="1">
            <a:off x="10851740" y="4823013"/>
            <a:ext cx="86049" cy="654685"/>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E7FFDB2-E58D-F075-0938-AEBED0050936}"/>
              </a:ext>
            </a:extLst>
          </p:cNvPr>
          <p:cNvCxnSpPr>
            <a:cxnSpLocks/>
          </p:cNvCxnSpPr>
          <p:nvPr/>
        </p:nvCxnSpPr>
        <p:spPr>
          <a:xfrm flipV="1">
            <a:off x="906886" y="2759103"/>
            <a:ext cx="87027" cy="1419336"/>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982BD86-2E50-9538-F8D2-EF64BACAD15A}"/>
              </a:ext>
            </a:extLst>
          </p:cNvPr>
          <p:cNvCxnSpPr>
            <a:cxnSpLocks/>
            <a:stCxn id="10" idx="0"/>
          </p:cNvCxnSpPr>
          <p:nvPr/>
        </p:nvCxnSpPr>
        <p:spPr>
          <a:xfrm flipH="1" flipV="1">
            <a:off x="4225297" y="2953512"/>
            <a:ext cx="1053770" cy="2804052"/>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CE0364D-6C02-E896-CA14-5739C1337FF7}"/>
              </a:ext>
            </a:extLst>
          </p:cNvPr>
          <p:cNvCxnSpPr>
            <a:cxnSpLocks/>
            <a:stCxn id="10" idx="0"/>
          </p:cNvCxnSpPr>
          <p:nvPr/>
        </p:nvCxnSpPr>
        <p:spPr>
          <a:xfrm flipV="1">
            <a:off x="5279067" y="4014216"/>
            <a:ext cx="494633" cy="1743348"/>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403E38F-2000-5BDD-5A0B-7086B3DAABAA}"/>
              </a:ext>
            </a:extLst>
          </p:cNvPr>
          <p:cNvCxnSpPr>
            <a:cxnSpLocks/>
            <a:stCxn id="10" idx="0"/>
          </p:cNvCxnSpPr>
          <p:nvPr/>
        </p:nvCxnSpPr>
        <p:spPr>
          <a:xfrm flipH="1" flipV="1">
            <a:off x="3323572" y="3294072"/>
            <a:ext cx="1955495" cy="2463492"/>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A9042C0-B9DB-44EF-E10D-E218C212900D}"/>
              </a:ext>
            </a:extLst>
          </p:cNvPr>
          <p:cNvCxnSpPr>
            <a:cxnSpLocks/>
            <a:stCxn id="9" idx="2"/>
          </p:cNvCxnSpPr>
          <p:nvPr/>
        </p:nvCxnSpPr>
        <p:spPr>
          <a:xfrm flipH="1">
            <a:off x="6612348" y="1616119"/>
            <a:ext cx="178387" cy="774286"/>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8EF3C2E9-559E-F3C2-4C9C-888DE64C635D}"/>
              </a:ext>
            </a:extLst>
          </p:cNvPr>
          <p:cNvSpPr/>
          <p:nvPr/>
        </p:nvSpPr>
        <p:spPr>
          <a:xfrm>
            <a:off x="1057523" y="1452809"/>
            <a:ext cx="8452237" cy="3477000"/>
          </a:xfrm>
          <a:custGeom>
            <a:avLst/>
            <a:gdLst>
              <a:gd name="csX0" fmla="*/ 0 w 8452237"/>
              <a:gd name="csY0" fmla="*/ 813313 h 3477000"/>
              <a:gd name="csX1" fmla="*/ 1359674 w 8452237"/>
              <a:gd name="csY1" fmla="*/ 2280 h 3477000"/>
              <a:gd name="csX2" fmla="*/ 4524293 w 8452237"/>
              <a:gd name="csY2" fmla="*/ 598628 h 3477000"/>
              <a:gd name="csX3" fmla="*/ 4405023 w 8452237"/>
              <a:gd name="csY3" fmla="*/ 1433514 h 3477000"/>
              <a:gd name="csX4" fmla="*/ 5064981 w 8452237"/>
              <a:gd name="csY4" fmla="*/ 1187024 h 3477000"/>
              <a:gd name="csX5" fmla="*/ 5756745 w 8452237"/>
              <a:gd name="csY5" fmla="*/ 1258586 h 3477000"/>
              <a:gd name="csX6" fmla="*/ 5597719 w 8452237"/>
              <a:gd name="csY6" fmla="*/ 2212742 h 3477000"/>
              <a:gd name="csX7" fmla="*/ 5947576 w 8452237"/>
              <a:gd name="csY7" fmla="*/ 2300207 h 3477000"/>
              <a:gd name="csX8" fmla="*/ 6647291 w 8452237"/>
              <a:gd name="csY8" fmla="*/ 1926495 h 3477000"/>
              <a:gd name="csX9" fmla="*/ 6893781 w 8452237"/>
              <a:gd name="csY9" fmla="*/ 2133229 h 3477000"/>
              <a:gd name="csX10" fmla="*/ 6838122 w 8452237"/>
              <a:gd name="csY10" fmla="*/ 2864749 h 3477000"/>
              <a:gd name="csX11" fmla="*/ 7569642 w 8452237"/>
              <a:gd name="csY11" fmla="*/ 2785236 h 3477000"/>
              <a:gd name="csX12" fmla="*/ 7649155 w 8452237"/>
              <a:gd name="csY12" fmla="*/ 3158948 h 3477000"/>
              <a:gd name="csX13" fmla="*/ 8452237 w 8452237"/>
              <a:gd name="csY13" fmla="*/ 3477000 h 3477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8452237" h="3477000">
                <a:moveTo>
                  <a:pt x="0" y="813313"/>
                </a:moveTo>
                <a:cubicBezTo>
                  <a:pt x="302812" y="425687"/>
                  <a:pt x="605625" y="38061"/>
                  <a:pt x="1359674" y="2280"/>
                </a:cubicBezTo>
                <a:cubicBezTo>
                  <a:pt x="2113723" y="-33501"/>
                  <a:pt x="4016735" y="360089"/>
                  <a:pt x="4524293" y="598628"/>
                </a:cubicBezTo>
                <a:cubicBezTo>
                  <a:pt x="5031851" y="837167"/>
                  <a:pt x="4314908" y="1335448"/>
                  <a:pt x="4405023" y="1433514"/>
                </a:cubicBezTo>
                <a:cubicBezTo>
                  <a:pt x="4495138" y="1531580"/>
                  <a:pt x="4839694" y="1216179"/>
                  <a:pt x="5064981" y="1187024"/>
                </a:cubicBezTo>
                <a:cubicBezTo>
                  <a:pt x="5290268" y="1157869"/>
                  <a:pt x="5667955" y="1087633"/>
                  <a:pt x="5756745" y="1258586"/>
                </a:cubicBezTo>
                <a:cubicBezTo>
                  <a:pt x="5845535" y="1429539"/>
                  <a:pt x="5565914" y="2039139"/>
                  <a:pt x="5597719" y="2212742"/>
                </a:cubicBezTo>
                <a:cubicBezTo>
                  <a:pt x="5629524" y="2386346"/>
                  <a:pt x="5772647" y="2347915"/>
                  <a:pt x="5947576" y="2300207"/>
                </a:cubicBezTo>
                <a:cubicBezTo>
                  <a:pt x="6122505" y="2252499"/>
                  <a:pt x="6489590" y="1954325"/>
                  <a:pt x="6647291" y="1926495"/>
                </a:cubicBezTo>
                <a:cubicBezTo>
                  <a:pt x="6804992" y="1898665"/>
                  <a:pt x="6861976" y="1976853"/>
                  <a:pt x="6893781" y="2133229"/>
                </a:cubicBezTo>
                <a:cubicBezTo>
                  <a:pt x="6925586" y="2289605"/>
                  <a:pt x="6725479" y="2756081"/>
                  <a:pt x="6838122" y="2864749"/>
                </a:cubicBezTo>
                <a:cubicBezTo>
                  <a:pt x="6950765" y="2973417"/>
                  <a:pt x="7434470" y="2736203"/>
                  <a:pt x="7569642" y="2785236"/>
                </a:cubicBezTo>
                <a:cubicBezTo>
                  <a:pt x="7704814" y="2834269"/>
                  <a:pt x="7502056" y="3043654"/>
                  <a:pt x="7649155" y="3158948"/>
                </a:cubicBezTo>
                <a:cubicBezTo>
                  <a:pt x="7796254" y="3274242"/>
                  <a:pt x="8124245" y="3375621"/>
                  <a:pt x="8452237" y="3477000"/>
                </a:cubicBezTo>
              </a:path>
            </a:pathLst>
          </a:cu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Work Sans" pitchFamily="2" charset="0"/>
            </a:endParaRPr>
          </a:p>
        </p:txBody>
      </p:sp>
    </p:spTree>
    <p:extLst>
      <p:ext uri="{BB962C8B-B14F-4D97-AF65-F5344CB8AC3E}">
        <p14:creationId xmlns:p14="http://schemas.microsoft.com/office/powerpoint/2010/main" val="204312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0">
            <a:extLst>
              <a:ext uri="{FF2B5EF4-FFF2-40B4-BE49-F238E27FC236}">
                <a16:creationId xmlns:a16="http://schemas.microsoft.com/office/drawing/2014/main" id="{94E391EB-A8FB-E16E-403B-B423C1139716}"/>
              </a:ext>
            </a:extLst>
          </p:cNvPr>
          <p:cNvGraphicFramePr>
            <a:graphicFrameLocks noGrp="1"/>
          </p:cNvGraphicFramePr>
          <p:nvPr>
            <p:extLst>
              <p:ext uri="{D42A27DB-BD31-4B8C-83A1-F6EECF244321}">
                <p14:modId xmlns:p14="http://schemas.microsoft.com/office/powerpoint/2010/main" val="3822646944"/>
              </p:ext>
            </p:extLst>
          </p:nvPr>
        </p:nvGraphicFramePr>
        <p:xfrm>
          <a:off x="551145" y="1189974"/>
          <a:ext cx="11132855" cy="4526411"/>
        </p:xfrm>
        <a:graphic>
          <a:graphicData uri="http://schemas.openxmlformats.org/drawingml/2006/table">
            <a:tbl>
              <a:tblPr firstRow="1" bandRow="1">
                <a:tableStyleId>{5940675A-B579-460E-94D1-54222C63F5DA}</a:tableStyleId>
              </a:tblPr>
              <a:tblGrid>
                <a:gridCol w="2118165">
                  <a:extLst>
                    <a:ext uri="{9D8B030D-6E8A-4147-A177-3AD203B41FA5}">
                      <a16:colId xmlns:a16="http://schemas.microsoft.com/office/drawing/2014/main" val="3954209615"/>
                    </a:ext>
                  </a:extLst>
                </a:gridCol>
                <a:gridCol w="2909455">
                  <a:extLst>
                    <a:ext uri="{9D8B030D-6E8A-4147-A177-3AD203B41FA5}">
                      <a16:colId xmlns:a16="http://schemas.microsoft.com/office/drawing/2014/main" val="3515889743"/>
                    </a:ext>
                  </a:extLst>
                </a:gridCol>
                <a:gridCol w="591127">
                  <a:extLst>
                    <a:ext uri="{9D8B030D-6E8A-4147-A177-3AD203B41FA5}">
                      <a16:colId xmlns:a16="http://schemas.microsoft.com/office/drawing/2014/main" val="520007162"/>
                    </a:ext>
                  </a:extLst>
                </a:gridCol>
                <a:gridCol w="2410691">
                  <a:extLst>
                    <a:ext uri="{9D8B030D-6E8A-4147-A177-3AD203B41FA5}">
                      <a16:colId xmlns:a16="http://schemas.microsoft.com/office/drawing/2014/main" val="1535352195"/>
                    </a:ext>
                  </a:extLst>
                </a:gridCol>
                <a:gridCol w="3103417">
                  <a:extLst>
                    <a:ext uri="{9D8B030D-6E8A-4147-A177-3AD203B41FA5}">
                      <a16:colId xmlns:a16="http://schemas.microsoft.com/office/drawing/2014/main" val="2218277650"/>
                    </a:ext>
                  </a:extLst>
                </a:gridCol>
              </a:tblGrid>
              <a:tr h="454454">
                <a:tc gridSpan="2">
                  <a:txBody>
                    <a:bodyPr/>
                    <a:lstStyle/>
                    <a:p>
                      <a:pPr algn="ctr"/>
                      <a:r>
                        <a:rPr lang="en-GB" sz="2400" dirty="0">
                          <a:latin typeface="Work Sans" pitchFamily="2" charset="0"/>
                        </a:rPr>
                        <a:t>Simple</a:t>
                      </a:r>
                    </a:p>
                  </a:txBody>
                  <a:tcPr>
                    <a:lnR w="12700" cap="flat" cmpd="sng" algn="ctr">
                      <a:solidFill>
                        <a:schemeClr val="tx1"/>
                      </a:solidFill>
                      <a:prstDash val="solid"/>
                      <a:round/>
                      <a:headEnd type="none" w="med" len="med"/>
                      <a:tailEnd type="none" w="med" len="med"/>
                    </a:lnR>
                  </a:tcPr>
                </a:tc>
                <a:tc hMerge="1">
                  <a:txBody>
                    <a:bodyPr/>
                    <a:lstStyle/>
                    <a:p>
                      <a:pPr algn="ctr"/>
                      <a:endParaRPr lang="en-GB" sz="2400" dirty="0"/>
                    </a:p>
                  </a:txBody>
                  <a:tcPr>
                    <a:lnR w="12700" cap="flat" cmpd="sng" algn="ctr">
                      <a:solidFill>
                        <a:schemeClr val="tx1"/>
                      </a:solidFill>
                      <a:prstDash val="solid"/>
                      <a:round/>
                      <a:headEnd type="none" w="med" len="med"/>
                      <a:tailEnd type="none" w="med" len="med"/>
                    </a:lnR>
                  </a:tcPr>
                </a:tc>
                <a:tc>
                  <a:txBody>
                    <a:bodyPr/>
                    <a:lstStyle/>
                    <a:p>
                      <a:endParaRPr lang="en-GB" sz="2400" dirty="0">
                        <a:latin typeface="Work Sans"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2">
                  <a:txBody>
                    <a:bodyPr/>
                    <a:lstStyle/>
                    <a:p>
                      <a:pPr algn="ctr"/>
                      <a:r>
                        <a:rPr lang="en-GB" sz="2400" dirty="0">
                          <a:latin typeface="Work Sans" pitchFamily="2" charset="0"/>
                        </a:rPr>
                        <a:t>Compound</a:t>
                      </a:r>
                    </a:p>
                  </a:txBody>
                  <a:tcPr>
                    <a:lnL w="12700" cap="flat" cmpd="sng" algn="ctr">
                      <a:solidFill>
                        <a:schemeClr val="tx1"/>
                      </a:solidFill>
                      <a:prstDash val="solid"/>
                      <a:round/>
                      <a:headEnd type="none" w="med" len="med"/>
                      <a:tailEnd type="none" w="med" len="med"/>
                    </a:lnL>
                  </a:tcPr>
                </a:tc>
                <a:tc hMerge="1">
                  <a:txBody>
                    <a:bodyPr/>
                    <a:lstStyle/>
                    <a:p>
                      <a:pPr algn="ctr"/>
                      <a:endParaRPr lang="en-GB" sz="2400" dirty="0"/>
                    </a:p>
                  </a:txBody>
                  <a:tcPr/>
                </a:tc>
                <a:extLst>
                  <a:ext uri="{0D108BD9-81ED-4DB2-BD59-A6C34878D82A}">
                    <a16:rowId xmlns:a16="http://schemas.microsoft.com/office/drawing/2014/main" val="2587797217"/>
                  </a:ext>
                </a:extLst>
              </a:tr>
              <a:tr h="339000">
                <a:tc>
                  <a:txBody>
                    <a:bodyPr/>
                    <a:lstStyle/>
                    <a:p>
                      <a:pPr algn="ctr"/>
                      <a:r>
                        <a:rPr lang="en-GB" sz="1800" dirty="0">
                          <a:latin typeface="Work Sans" pitchFamily="2" charset="0"/>
                        </a:rPr>
                        <a:t>Illustration</a:t>
                      </a:r>
                    </a:p>
                  </a:txBody>
                  <a:tcPr/>
                </a:tc>
                <a:tc>
                  <a:txBody>
                    <a:bodyPr/>
                    <a:lstStyle/>
                    <a:p>
                      <a:pPr algn="ctr"/>
                      <a:r>
                        <a:rPr lang="en-GB" sz="1800" dirty="0">
                          <a:latin typeface="Work Sans" pitchFamily="2" charset="0"/>
                        </a:rPr>
                        <a:t>Examples</a:t>
                      </a:r>
                    </a:p>
                  </a:txBody>
                  <a:tcPr>
                    <a:lnR w="12700" cap="flat" cmpd="sng" algn="ctr">
                      <a:solidFill>
                        <a:schemeClr val="tx1"/>
                      </a:solidFill>
                      <a:prstDash val="solid"/>
                      <a:round/>
                      <a:headEnd type="none" w="med" len="med"/>
                      <a:tailEnd type="none" w="med" len="med"/>
                    </a:lnR>
                  </a:tcPr>
                </a:tc>
                <a:tc>
                  <a:txBody>
                    <a:bodyPr/>
                    <a:lstStyle/>
                    <a:p>
                      <a:endParaRPr lang="en-GB" sz="1800" dirty="0">
                        <a:latin typeface="Work Sans"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GB" sz="1800" dirty="0">
                          <a:latin typeface="Work Sans" pitchFamily="2" charset="0"/>
                        </a:rPr>
                        <a:t>Illustration</a:t>
                      </a:r>
                    </a:p>
                  </a:txBody>
                  <a:tcPr>
                    <a:lnL w="12700" cap="flat" cmpd="sng" algn="ctr">
                      <a:solidFill>
                        <a:schemeClr val="tx1"/>
                      </a:solidFill>
                      <a:prstDash val="solid"/>
                      <a:round/>
                      <a:headEnd type="none" w="med" len="med"/>
                      <a:tailEnd type="none" w="med" len="med"/>
                    </a:lnL>
                  </a:tcPr>
                </a:tc>
                <a:tc>
                  <a:txBody>
                    <a:bodyPr/>
                    <a:lstStyle/>
                    <a:p>
                      <a:pPr algn="ctr"/>
                      <a:r>
                        <a:rPr lang="en-GB" sz="1800" dirty="0">
                          <a:latin typeface="Work Sans" pitchFamily="2" charset="0"/>
                        </a:rPr>
                        <a:t>Examples</a:t>
                      </a:r>
                    </a:p>
                  </a:txBody>
                  <a:tcPr/>
                </a:tc>
                <a:extLst>
                  <a:ext uri="{0D108BD9-81ED-4DB2-BD59-A6C34878D82A}">
                    <a16:rowId xmlns:a16="http://schemas.microsoft.com/office/drawing/2014/main" val="771291932"/>
                  </a:ext>
                </a:extLst>
              </a:tr>
              <a:tr h="2697611">
                <a:tc>
                  <a:txBody>
                    <a:bodyPr/>
                    <a:lstStyle/>
                    <a:p>
                      <a:endParaRPr lang="en-GB" dirty="0">
                        <a:latin typeface="Work Sans" pitchFamily="2" charset="0"/>
                      </a:endParaRPr>
                    </a:p>
                  </a:txBody>
                  <a:tcPr/>
                </a:tc>
                <a:tc>
                  <a:txBody>
                    <a:bodyPr/>
                    <a:lstStyle/>
                    <a:p>
                      <a:endParaRPr lang="en-GB" dirty="0">
                        <a:latin typeface="Work Sans" pitchFamily="2" charset="0"/>
                      </a:endParaRPr>
                    </a:p>
                  </a:txBody>
                  <a:tcPr>
                    <a:lnR w="12700" cap="flat" cmpd="sng" algn="ctr">
                      <a:solidFill>
                        <a:schemeClr val="tx1"/>
                      </a:solidFill>
                      <a:prstDash val="solid"/>
                      <a:round/>
                      <a:headEnd type="none" w="med" len="med"/>
                      <a:tailEnd type="none" w="med" len="med"/>
                    </a:lnR>
                  </a:tcPr>
                </a:tc>
                <a:tc>
                  <a:txBody>
                    <a:bodyPr/>
                    <a:lstStyle/>
                    <a:p>
                      <a:endParaRPr lang="en-GB" dirty="0">
                        <a:latin typeface="Work Sans"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GB" dirty="0">
                        <a:latin typeface="Work Sans" pitchFamily="2" charset="0"/>
                      </a:endParaRPr>
                    </a:p>
                  </a:txBody>
                  <a:tcPr>
                    <a:lnL w="12700" cap="flat" cmpd="sng" algn="ctr">
                      <a:solidFill>
                        <a:schemeClr val="tx1"/>
                      </a:solidFill>
                      <a:prstDash val="solid"/>
                      <a:round/>
                      <a:headEnd type="none" w="med" len="med"/>
                      <a:tailEnd type="none" w="med" len="med"/>
                    </a:lnL>
                  </a:tcPr>
                </a:tc>
                <a:tc>
                  <a:txBody>
                    <a:bodyPr/>
                    <a:lstStyle/>
                    <a:p>
                      <a:endParaRPr lang="en-GB" dirty="0">
                        <a:latin typeface="Work Sans" pitchFamily="2" charset="0"/>
                      </a:endParaRPr>
                    </a:p>
                  </a:txBody>
                  <a:tcPr/>
                </a:tc>
                <a:extLst>
                  <a:ext uri="{0D108BD9-81ED-4DB2-BD59-A6C34878D82A}">
                    <a16:rowId xmlns:a16="http://schemas.microsoft.com/office/drawing/2014/main" val="2403040991"/>
                  </a:ext>
                </a:extLst>
              </a:tr>
              <a:tr h="891969">
                <a:tc gridSpan="2">
                  <a:txBody>
                    <a:bodyPr/>
                    <a:lstStyle/>
                    <a:p>
                      <a:r>
                        <a:rPr lang="en-GB" sz="2000" dirty="0">
                          <a:latin typeface="Work Sans" pitchFamily="2" charset="0"/>
                        </a:rPr>
                        <a:t>Simple leaves have one broad area on a stalk.</a:t>
                      </a:r>
                    </a:p>
                  </a:txBody>
                  <a:tcPr>
                    <a:lnR w="12700" cap="flat" cmpd="sng" algn="ctr">
                      <a:solidFill>
                        <a:schemeClr val="tx1"/>
                      </a:solidFill>
                      <a:prstDash val="solid"/>
                      <a:round/>
                      <a:headEnd type="none" w="med" len="med"/>
                      <a:tailEnd type="none" w="med" len="med"/>
                    </a:lnR>
                  </a:tcPr>
                </a:tc>
                <a:tc hMerge="1">
                  <a:txBody>
                    <a:bodyPr/>
                    <a:lstStyle/>
                    <a:p>
                      <a:endParaRPr lang="en-GB" dirty="0"/>
                    </a:p>
                  </a:txBody>
                  <a:tcPr>
                    <a:lnR w="12700" cap="flat" cmpd="sng" algn="ctr">
                      <a:solidFill>
                        <a:schemeClr val="tx1"/>
                      </a:solidFill>
                      <a:prstDash val="solid"/>
                      <a:round/>
                      <a:headEnd type="none" w="med" len="med"/>
                      <a:tailEnd type="none" w="med" len="med"/>
                    </a:lnR>
                  </a:tcPr>
                </a:tc>
                <a:tc>
                  <a:txBody>
                    <a:bodyPr/>
                    <a:lstStyle/>
                    <a:p>
                      <a:endParaRPr lang="en-GB" sz="2000" dirty="0">
                        <a:latin typeface="Work Sans"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2">
                  <a:txBody>
                    <a:bodyPr/>
                    <a:lstStyle/>
                    <a:p>
                      <a:r>
                        <a:rPr lang="en-GB" sz="2000" dirty="0">
                          <a:latin typeface="Work Sans" pitchFamily="2" charset="0"/>
                        </a:rPr>
                        <a:t>Compound leaves have many broad areas on the stalk. Each broad area is called a leaflet.</a:t>
                      </a:r>
                    </a:p>
                  </a:txBody>
                  <a:tcPr>
                    <a:lnL w="12700" cap="flat" cmpd="sng" algn="ctr">
                      <a:solidFill>
                        <a:schemeClr val="tx1"/>
                      </a:solidFill>
                      <a:prstDash val="solid"/>
                      <a:round/>
                      <a:headEnd type="none" w="med" len="med"/>
                      <a:tailEnd type="none" w="med" len="med"/>
                    </a:lnL>
                  </a:tcPr>
                </a:tc>
                <a:tc hMerge="1">
                  <a:txBody>
                    <a:bodyPr/>
                    <a:lstStyle/>
                    <a:p>
                      <a:endParaRPr lang="en-GB" dirty="0"/>
                    </a:p>
                  </a:txBody>
                  <a:tcPr/>
                </a:tc>
                <a:extLst>
                  <a:ext uri="{0D108BD9-81ED-4DB2-BD59-A6C34878D82A}">
                    <a16:rowId xmlns:a16="http://schemas.microsoft.com/office/drawing/2014/main" val="2480001741"/>
                  </a:ext>
                </a:extLst>
              </a:tr>
            </a:tbl>
          </a:graphicData>
        </a:graphic>
      </p:graphicFrame>
      <p:sp>
        <p:nvSpPr>
          <p:cNvPr id="2" name="Title 1">
            <a:extLst>
              <a:ext uri="{FF2B5EF4-FFF2-40B4-BE49-F238E27FC236}">
                <a16:creationId xmlns:a16="http://schemas.microsoft.com/office/drawing/2014/main" id="{60FDF9ED-7344-A1C5-6F7D-EB70C0A3EF66}"/>
              </a:ext>
            </a:extLst>
          </p:cNvPr>
          <p:cNvSpPr>
            <a:spLocks noGrp="1"/>
          </p:cNvSpPr>
          <p:nvPr>
            <p:ph type="title"/>
          </p:nvPr>
        </p:nvSpPr>
        <p:spPr/>
        <p:txBody>
          <a:bodyPr/>
          <a:lstStyle/>
          <a:p>
            <a:r>
              <a:rPr lang="en-GB" dirty="0">
                <a:latin typeface="Work Sans" pitchFamily="2" charset="0"/>
              </a:rPr>
              <a:t>Leaf shapes</a:t>
            </a:r>
          </a:p>
        </p:txBody>
      </p:sp>
      <p:grpSp>
        <p:nvGrpSpPr>
          <p:cNvPr id="19" name="Group 18">
            <a:extLst>
              <a:ext uri="{FF2B5EF4-FFF2-40B4-BE49-F238E27FC236}">
                <a16:creationId xmlns:a16="http://schemas.microsoft.com/office/drawing/2014/main" id="{60DA0353-F2EB-7D36-F875-652E157AF4A2}"/>
              </a:ext>
            </a:extLst>
          </p:cNvPr>
          <p:cNvGrpSpPr/>
          <p:nvPr/>
        </p:nvGrpSpPr>
        <p:grpSpPr>
          <a:xfrm>
            <a:off x="6309916" y="2244798"/>
            <a:ext cx="2214297" cy="2031824"/>
            <a:chOff x="5240599" y="2274829"/>
            <a:chExt cx="2214297" cy="2031824"/>
          </a:xfrm>
        </p:grpSpPr>
        <p:sp>
          <p:nvSpPr>
            <p:cNvPr id="15" name="Free-form: Shape 14">
              <a:extLst>
                <a:ext uri="{FF2B5EF4-FFF2-40B4-BE49-F238E27FC236}">
                  <a16:creationId xmlns:a16="http://schemas.microsoft.com/office/drawing/2014/main" id="{C27AB5AF-F107-1E25-5356-7DFDA2364086}"/>
                </a:ext>
              </a:extLst>
            </p:cNvPr>
            <p:cNvSpPr/>
            <p:nvPr/>
          </p:nvSpPr>
          <p:spPr>
            <a:xfrm>
              <a:off x="6117084" y="3467808"/>
              <a:ext cx="478785" cy="54022"/>
            </a:xfrm>
            <a:custGeom>
              <a:avLst/>
              <a:gdLst>
                <a:gd name="csX0" fmla="*/ 0 w 350044"/>
                <a:gd name="csY0" fmla="*/ 2381 h 38106"/>
                <a:gd name="csX1" fmla="*/ 147637 w 350044"/>
                <a:gd name="csY1" fmla="*/ 38100 h 38106"/>
                <a:gd name="csX2" fmla="*/ 350044 w 350044"/>
                <a:gd name="csY2" fmla="*/ 0 h 38106"/>
              </a:gdLst>
              <a:ahLst/>
              <a:cxnLst>
                <a:cxn ang="0">
                  <a:pos x="csX0" y="csY0"/>
                </a:cxn>
                <a:cxn ang="0">
                  <a:pos x="csX1" y="csY1"/>
                </a:cxn>
                <a:cxn ang="0">
                  <a:pos x="csX2" y="csY2"/>
                </a:cxn>
              </a:cxnLst>
              <a:rect l="l" t="t" r="r" b="b"/>
              <a:pathLst>
                <a:path w="350044" h="38106">
                  <a:moveTo>
                    <a:pt x="0" y="2381"/>
                  </a:moveTo>
                  <a:cubicBezTo>
                    <a:pt x="44648" y="20439"/>
                    <a:pt x="89296" y="38497"/>
                    <a:pt x="147637" y="38100"/>
                  </a:cubicBezTo>
                  <a:cubicBezTo>
                    <a:pt x="205978" y="37703"/>
                    <a:pt x="278011" y="18851"/>
                    <a:pt x="350044" y="0"/>
                  </a:cubicBezTo>
                </a:path>
              </a:pathLst>
            </a:cu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Work Sans" pitchFamily="2" charset="0"/>
              </a:endParaRPr>
            </a:p>
          </p:txBody>
        </p:sp>
        <p:sp>
          <p:nvSpPr>
            <p:cNvPr id="16" name="Free-form: Shape 15">
              <a:extLst>
                <a:ext uri="{FF2B5EF4-FFF2-40B4-BE49-F238E27FC236}">
                  <a16:creationId xmlns:a16="http://schemas.microsoft.com/office/drawing/2014/main" id="{FD248444-F1AD-451F-3E66-B39AC2CD57B7}"/>
                </a:ext>
              </a:extLst>
            </p:cNvPr>
            <p:cNvSpPr/>
            <p:nvPr/>
          </p:nvSpPr>
          <p:spPr>
            <a:xfrm>
              <a:off x="6330775" y="3020468"/>
              <a:ext cx="63842" cy="1286185"/>
            </a:xfrm>
            <a:custGeom>
              <a:avLst/>
              <a:gdLst>
                <a:gd name="csX0" fmla="*/ 15718 w 46675"/>
                <a:gd name="csY0" fmla="*/ 0 h 907256"/>
                <a:gd name="csX1" fmla="*/ 1431 w 46675"/>
                <a:gd name="csY1" fmla="*/ 304800 h 907256"/>
                <a:gd name="csX2" fmla="*/ 46675 w 46675"/>
                <a:gd name="csY2" fmla="*/ 907256 h 907256"/>
              </a:gdLst>
              <a:ahLst/>
              <a:cxnLst>
                <a:cxn ang="0">
                  <a:pos x="csX0" y="csY0"/>
                </a:cxn>
                <a:cxn ang="0">
                  <a:pos x="csX1" y="csY1"/>
                </a:cxn>
                <a:cxn ang="0">
                  <a:pos x="csX2" y="csY2"/>
                </a:cxn>
              </a:cxnLst>
              <a:rect l="l" t="t" r="r" b="b"/>
              <a:pathLst>
                <a:path w="46675" h="907256">
                  <a:moveTo>
                    <a:pt x="15718" y="0"/>
                  </a:moveTo>
                  <a:cubicBezTo>
                    <a:pt x="5994" y="76795"/>
                    <a:pt x="-3729" y="153591"/>
                    <a:pt x="1431" y="304800"/>
                  </a:cubicBezTo>
                  <a:cubicBezTo>
                    <a:pt x="6591" y="456009"/>
                    <a:pt x="26633" y="681632"/>
                    <a:pt x="46675" y="907256"/>
                  </a:cubicBezTo>
                </a:path>
              </a:pathLst>
            </a:custGeom>
            <a:noFill/>
            <a:ln w="38100">
              <a:headEnd type="oval" w="med" len="med"/>
              <a:tailEnd type="oval" w="sm"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Work Sans" pitchFamily="2" charset="0"/>
              </a:endParaRPr>
            </a:p>
          </p:txBody>
        </p:sp>
        <p:sp>
          <p:nvSpPr>
            <p:cNvPr id="12" name="Oval 11">
              <a:extLst>
                <a:ext uri="{FF2B5EF4-FFF2-40B4-BE49-F238E27FC236}">
                  <a16:creationId xmlns:a16="http://schemas.microsoft.com/office/drawing/2014/main" id="{3E4F74B3-D1FE-0F41-3171-1CA9DCEE7420}"/>
                </a:ext>
              </a:extLst>
            </p:cNvPr>
            <p:cNvSpPr/>
            <p:nvPr/>
          </p:nvSpPr>
          <p:spPr>
            <a:xfrm>
              <a:off x="6544466" y="3120326"/>
              <a:ext cx="910430" cy="595469"/>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Work Sans" pitchFamily="2" charset="0"/>
              </a:endParaRPr>
            </a:p>
          </p:txBody>
        </p:sp>
        <p:sp>
          <p:nvSpPr>
            <p:cNvPr id="13" name="Oval 12">
              <a:extLst>
                <a:ext uri="{FF2B5EF4-FFF2-40B4-BE49-F238E27FC236}">
                  <a16:creationId xmlns:a16="http://schemas.microsoft.com/office/drawing/2014/main" id="{67AEB614-8E6D-A229-EDB6-2DBD871D423E}"/>
                </a:ext>
              </a:extLst>
            </p:cNvPr>
            <p:cNvSpPr/>
            <p:nvPr/>
          </p:nvSpPr>
          <p:spPr>
            <a:xfrm>
              <a:off x="5240599" y="3124074"/>
              <a:ext cx="910430" cy="591721"/>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Work Sans" pitchFamily="2" charset="0"/>
              </a:endParaRPr>
            </a:p>
          </p:txBody>
        </p:sp>
        <p:sp>
          <p:nvSpPr>
            <p:cNvPr id="14" name="Oval 13">
              <a:extLst>
                <a:ext uri="{FF2B5EF4-FFF2-40B4-BE49-F238E27FC236}">
                  <a16:creationId xmlns:a16="http://schemas.microsoft.com/office/drawing/2014/main" id="{B5CE6F80-86E8-5911-64DE-9FCAA5F413CF}"/>
                </a:ext>
              </a:extLst>
            </p:cNvPr>
            <p:cNvSpPr/>
            <p:nvPr/>
          </p:nvSpPr>
          <p:spPr>
            <a:xfrm>
              <a:off x="5937338" y="2274829"/>
              <a:ext cx="720658" cy="939459"/>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Work Sans" pitchFamily="2" charset="0"/>
              </a:endParaRPr>
            </a:p>
          </p:txBody>
        </p:sp>
      </p:grpSp>
      <p:grpSp>
        <p:nvGrpSpPr>
          <p:cNvPr id="20" name="Group 19">
            <a:extLst>
              <a:ext uri="{FF2B5EF4-FFF2-40B4-BE49-F238E27FC236}">
                <a16:creationId xmlns:a16="http://schemas.microsoft.com/office/drawing/2014/main" id="{702EA2A0-C7DB-8FDA-D60B-05C5A0F8709A}"/>
              </a:ext>
            </a:extLst>
          </p:cNvPr>
          <p:cNvGrpSpPr/>
          <p:nvPr/>
        </p:nvGrpSpPr>
        <p:grpSpPr>
          <a:xfrm>
            <a:off x="1054920" y="2262423"/>
            <a:ext cx="1087683" cy="1905543"/>
            <a:chOff x="8269321" y="2022182"/>
            <a:chExt cx="1087683" cy="1905543"/>
          </a:xfrm>
        </p:grpSpPr>
        <p:sp>
          <p:nvSpPr>
            <p:cNvPr id="17" name="Free-form: Shape 16">
              <a:extLst>
                <a:ext uri="{FF2B5EF4-FFF2-40B4-BE49-F238E27FC236}">
                  <a16:creationId xmlns:a16="http://schemas.microsoft.com/office/drawing/2014/main" id="{DE8FD39B-8E92-5725-B559-50E85D64FF1D}"/>
                </a:ext>
              </a:extLst>
            </p:cNvPr>
            <p:cNvSpPr/>
            <p:nvPr/>
          </p:nvSpPr>
          <p:spPr>
            <a:xfrm>
              <a:off x="8813162" y="3020469"/>
              <a:ext cx="46675" cy="907256"/>
            </a:xfrm>
            <a:custGeom>
              <a:avLst/>
              <a:gdLst>
                <a:gd name="csX0" fmla="*/ 15718 w 46675"/>
                <a:gd name="csY0" fmla="*/ 0 h 907256"/>
                <a:gd name="csX1" fmla="*/ 1431 w 46675"/>
                <a:gd name="csY1" fmla="*/ 304800 h 907256"/>
                <a:gd name="csX2" fmla="*/ 46675 w 46675"/>
                <a:gd name="csY2" fmla="*/ 907256 h 907256"/>
              </a:gdLst>
              <a:ahLst/>
              <a:cxnLst>
                <a:cxn ang="0">
                  <a:pos x="csX0" y="csY0"/>
                </a:cxn>
                <a:cxn ang="0">
                  <a:pos x="csX1" y="csY1"/>
                </a:cxn>
                <a:cxn ang="0">
                  <a:pos x="csX2" y="csY2"/>
                </a:cxn>
              </a:cxnLst>
              <a:rect l="l" t="t" r="r" b="b"/>
              <a:pathLst>
                <a:path w="46675" h="907256">
                  <a:moveTo>
                    <a:pt x="15718" y="0"/>
                  </a:moveTo>
                  <a:cubicBezTo>
                    <a:pt x="5994" y="76795"/>
                    <a:pt x="-3729" y="153591"/>
                    <a:pt x="1431" y="304800"/>
                  </a:cubicBezTo>
                  <a:cubicBezTo>
                    <a:pt x="6591" y="456009"/>
                    <a:pt x="26633" y="681632"/>
                    <a:pt x="46675" y="907256"/>
                  </a:cubicBezTo>
                </a:path>
              </a:pathLst>
            </a:custGeom>
            <a:noFill/>
            <a:ln w="38100">
              <a:headEnd type="oval" w="med" len="med"/>
              <a:tailEnd type="oval" w="sm"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Work Sans" pitchFamily="2" charset="0"/>
              </a:endParaRPr>
            </a:p>
          </p:txBody>
        </p:sp>
        <p:sp>
          <p:nvSpPr>
            <p:cNvPr id="18" name="Oval 17">
              <a:extLst>
                <a:ext uri="{FF2B5EF4-FFF2-40B4-BE49-F238E27FC236}">
                  <a16:creationId xmlns:a16="http://schemas.microsoft.com/office/drawing/2014/main" id="{C47894B4-2634-5804-6A0C-F0132DAE301B}"/>
                </a:ext>
              </a:extLst>
            </p:cNvPr>
            <p:cNvSpPr/>
            <p:nvPr/>
          </p:nvSpPr>
          <p:spPr>
            <a:xfrm>
              <a:off x="8269321" y="2022182"/>
              <a:ext cx="1087683" cy="1347567"/>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Work Sans" pitchFamily="2" charset="0"/>
              </a:endParaRPr>
            </a:p>
          </p:txBody>
        </p:sp>
      </p:grpSp>
      <p:pic>
        <p:nvPicPr>
          <p:cNvPr id="28" name="Picture 27" descr="A close up of a leaf&#10;&#10;AI-generated content may be incorrect.">
            <a:extLst>
              <a:ext uri="{FF2B5EF4-FFF2-40B4-BE49-F238E27FC236}">
                <a16:creationId xmlns:a16="http://schemas.microsoft.com/office/drawing/2014/main" id="{13F76605-722A-2AAE-C45F-54F815A0DE54}"/>
              </a:ext>
            </a:extLst>
          </p:cNvPr>
          <p:cNvPicPr>
            <a:picLocks noChangeAspect="1"/>
          </p:cNvPicPr>
          <p:nvPr/>
        </p:nvPicPr>
        <p:blipFill>
          <a:blip r:embed="rId2" cstate="screen">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tretch>
            <a:fillRect/>
          </a:stretch>
        </p:blipFill>
        <p:spPr>
          <a:xfrm>
            <a:off x="9675639" y="3184257"/>
            <a:ext cx="1965216" cy="1509475"/>
          </a:xfrm>
          <a:prstGeom prst="rect">
            <a:avLst/>
          </a:prstGeom>
        </p:spPr>
      </p:pic>
      <p:pic>
        <p:nvPicPr>
          <p:cNvPr id="30" name="Picture 29" descr="A close-up of a plant&#10;&#10;AI-generated content may be incorrect.">
            <a:extLst>
              <a:ext uri="{FF2B5EF4-FFF2-40B4-BE49-F238E27FC236}">
                <a16:creationId xmlns:a16="http://schemas.microsoft.com/office/drawing/2014/main" id="{D902E53E-A72B-F833-54AF-8AF82B1B6302}"/>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9250301">
            <a:off x="8404880" y="2000497"/>
            <a:ext cx="2601553" cy="1734368"/>
          </a:xfrm>
          <a:prstGeom prst="rect">
            <a:avLst/>
          </a:prstGeom>
        </p:spPr>
      </p:pic>
      <p:pic>
        <p:nvPicPr>
          <p:cNvPr id="32" name="Picture 31" descr="A close up of a leaf&#10;&#10;AI-generated content may be incorrect.">
            <a:extLst>
              <a:ext uri="{FF2B5EF4-FFF2-40B4-BE49-F238E27FC236}">
                <a16:creationId xmlns:a16="http://schemas.microsoft.com/office/drawing/2014/main" id="{87B6875A-E4A9-531A-2D36-DFC52A0D418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630418">
            <a:off x="3323704" y="1542331"/>
            <a:ext cx="740240" cy="2344391"/>
          </a:xfrm>
          <a:prstGeom prst="rect">
            <a:avLst/>
          </a:prstGeom>
        </p:spPr>
      </p:pic>
      <p:pic>
        <p:nvPicPr>
          <p:cNvPr id="36" name="Picture 35" descr="A close up of a leaf&#10;&#10;AI-generated content may be incorrect.">
            <a:extLst>
              <a:ext uri="{FF2B5EF4-FFF2-40B4-BE49-F238E27FC236}">
                <a16:creationId xmlns:a16="http://schemas.microsoft.com/office/drawing/2014/main" id="{8E270519-6F69-404A-D093-D48ACA71E3E4}"/>
              </a:ext>
            </a:extLst>
          </p:cNvPr>
          <p:cNvPicPr>
            <a:picLocks noChangeAspect="1"/>
          </p:cNvPicPr>
          <p:nvPr/>
        </p:nvPicPr>
        <p:blipFill>
          <a:blip r:embed="rId6" cstate="screen">
            <a:extLst>
              <a:ext uri="{BEBA8EAE-BF5A-486C-A8C5-ECC9F3942E4B}">
                <a14:imgProps xmlns:a14="http://schemas.microsoft.com/office/drawing/2010/main">
                  <a14:imgLayer r:embed="rId7">
                    <a14:imgEffect>
                      <a14:saturation sat="200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rot="3690567">
            <a:off x="3563318" y="2581016"/>
            <a:ext cx="1637459" cy="2352382"/>
          </a:xfrm>
          <a:prstGeom prst="rect">
            <a:avLst/>
          </a:prstGeom>
        </p:spPr>
      </p:pic>
    </p:spTree>
    <p:extLst>
      <p:ext uri="{BB962C8B-B14F-4D97-AF65-F5344CB8AC3E}">
        <p14:creationId xmlns:p14="http://schemas.microsoft.com/office/powerpoint/2010/main" val="698839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88E38-FBEC-55A2-C562-4B421B0937BB}"/>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059BA4A-D151-0F4A-A891-2D2DE6214B7F}"/>
              </a:ext>
            </a:extLst>
          </p:cNvPr>
          <p:cNvGraphicFramePr>
            <a:graphicFrameLocks noGrp="1"/>
          </p:cNvGraphicFramePr>
          <p:nvPr>
            <p:extLst>
              <p:ext uri="{D42A27DB-BD31-4B8C-83A1-F6EECF244321}">
                <p14:modId xmlns:p14="http://schemas.microsoft.com/office/powerpoint/2010/main" val="2110119825"/>
              </p:ext>
            </p:extLst>
          </p:nvPr>
        </p:nvGraphicFramePr>
        <p:xfrm>
          <a:off x="854951" y="1305567"/>
          <a:ext cx="10348760" cy="4304658"/>
        </p:xfrm>
        <a:graphic>
          <a:graphicData uri="http://schemas.openxmlformats.org/drawingml/2006/table">
            <a:tbl>
              <a:tblPr firstRow="1" bandRow="1">
                <a:tableStyleId>{5940675A-B579-460E-94D1-54222C63F5DA}</a:tableStyleId>
              </a:tblPr>
              <a:tblGrid>
                <a:gridCol w="2587190">
                  <a:extLst>
                    <a:ext uri="{9D8B030D-6E8A-4147-A177-3AD203B41FA5}">
                      <a16:colId xmlns:a16="http://schemas.microsoft.com/office/drawing/2014/main" val="1320770706"/>
                    </a:ext>
                  </a:extLst>
                </a:gridCol>
                <a:gridCol w="2587190">
                  <a:extLst>
                    <a:ext uri="{9D8B030D-6E8A-4147-A177-3AD203B41FA5}">
                      <a16:colId xmlns:a16="http://schemas.microsoft.com/office/drawing/2014/main" val="940149586"/>
                    </a:ext>
                  </a:extLst>
                </a:gridCol>
                <a:gridCol w="2587190">
                  <a:extLst>
                    <a:ext uri="{9D8B030D-6E8A-4147-A177-3AD203B41FA5}">
                      <a16:colId xmlns:a16="http://schemas.microsoft.com/office/drawing/2014/main" val="30247084"/>
                    </a:ext>
                  </a:extLst>
                </a:gridCol>
                <a:gridCol w="2587190">
                  <a:extLst>
                    <a:ext uri="{9D8B030D-6E8A-4147-A177-3AD203B41FA5}">
                      <a16:colId xmlns:a16="http://schemas.microsoft.com/office/drawing/2014/main" val="4038869782"/>
                    </a:ext>
                  </a:extLst>
                </a:gridCol>
              </a:tblGrid>
              <a:tr h="427025">
                <a:tc>
                  <a:txBody>
                    <a:bodyPr/>
                    <a:lstStyle/>
                    <a:p>
                      <a:r>
                        <a:rPr lang="en-GB" sz="2400" dirty="0">
                          <a:latin typeface="Work Sans" pitchFamily="2" charset="0"/>
                        </a:rPr>
                        <a:t>Narrow</a:t>
                      </a:r>
                    </a:p>
                  </a:txBody>
                  <a:tcPr/>
                </a:tc>
                <a:tc>
                  <a:txBody>
                    <a:bodyPr/>
                    <a:lstStyle/>
                    <a:p>
                      <a:r>
                        <a:rPr lang="en-GB" sz="2400" dirty="0">
                          <a:latin typeface="Work Sans" pitchFamily="2" charset="0"/>
                        </a:rPr>
                        <a:t>Oval</a:t>
                      </a:r>
                    </a:p>
                  </a:txBody>
                  <a:tcPr/>
                </a:tc>
                <a:tc>
                  <a:txBody>
                    <a:bodyPr/>
                    <a:lstStyle/>
                    <a:p>
                      <a:r>
                        <a:rPr lang="en-GB" sz="2400" dirty="0">
                          <a:latin typeface="Work Sans" pitchFamily="2" charset="0"/>
                        </a:rPr>
                        <a:t>Spoon</a:t>
                      </a:r>
                    </a:p>
                  </a:txBody>
                  <a:tcPr/>
                </a:tc>
                <a:tc>
                  <a:txBody>
                    <a:bodyPr/>
                    <a:lstStyle/>
                    <a:p>
                      <a:r>
                        <a:rPr lang="en-GB" sz="2400" dirty="0">
                          <a:latin typeface="Work Sans" pitchFamily="2" charset="0"/>
                        </a:rPr>
                        <a:t>Fern or feather</a:t>
                      </a:r>
                    </a:p>
                  </a:txBody>
                  <a:tcPr/>
                </a:tc>
                <a:extLst>
                  <a:ext uri="{0D108BD9-81ED-4DB2-BD59-A6C34878D82A}">
                    <a16:rowId xmlns:a16="http://schemas.microsoft.com/office/drawing/2014/main" val="3165423157"/>
                  </a:ext>
                </a:extLst>
              </a:tr>
              <a:tr h="2207361">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2058649"/>
                  </a:ext>
                </a:extLst>
              </a:tr>
              <a:tr h="1640097">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544269093"/>
                  </a:ext>
                </a:extLst>
              </a:tr>
            </a:tbl>
          </a:graphicData>
        </a:graphic>
      </p:graphicFrame>
      <p:sp>
        <p:nvSpPr>
          <p:cNvPr id="2" name="Title 1">
            <a:extLst>
              <a:ext uri="{FF2B5EF4-FFF2-40B4-BE49-F238E27FC236}">
                <a16:creationId xmlns:a16="http://schemas.microsoft.com/office/drawing/2014/main" id="{8D33D68F-DB15-2737-60A2-D33FC1F8F0B0}"/>
              </a:ext>
            </a:extLst>
          </p:cNvPr>
          <p:cNvSpPr>
            <a:spLocks noGrp="1"/>
          </p:cNvSpPr>
          <p:nvPr>
            <p:ph type="title"/>
          </p:nvPr>
        </p:nvSpPr>
        <p:spPr/>
        <p:txBody>
          <a:bodyPr/>
          <a:lstStyle/>
          <a:p>
            <a:r>
              <a:rPr lang="en-GB" dirty="0">
                <a:latin typeface="Work Sans" pitchFamily="2" charset="0"/>
              </a:rPr>
              <a:t>Leaf shapes</a:t>
            </a:r>
          </a:p>
        </p:txBody>
      </p:sp>
      <p:pic>
        <p:nvPicPr>
          <p:cNvPr id="24" name="Picture 23" descr="A green leaf with black stem&#10;&#10;AI-generated content may be incorrect.">
            <a:extLst>
              <a:ext uri="{FF2B5EF4-FFF2-40B4-BE49-F238E27FC236}">
                <a16:creationId xmlns:a16="http://schemas.microsoft.com/office/drawing/2014/main" id="{BD80D1F3-9A04-DA49-13AC-DAF8674BD59E}"/>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0901177">
            <a:off x="8802584" y="2073410"/>
            <a:ext cx="2140696" cy="1549358"/>
          </a:xfrm>
          <a:prstGeom prst="rect">
            <a:avLst/>
          </a:prstGeom>
        </p:spPr>
      </p:pic>
      <p:grpSp>
        <p:nvGrpSpPr>
          <p:cNvPr id="35" name="Group 34">
            <a:extLst>
              <a:ext uri="{FF2B5EF4-FFF2-40B4-BE49-F238E27FC236}">
                <a16:creationId xmlns:a16="http://schemas.microsoft.com/office/drawing/2014/main" id="{4CE7483E-D814-560C-058C-B06371EE42D5}"/>
              </a:ext>
            </a:extLst>
          </p:cNvPr>
          <p:cNvGrpSpPr/>
          <p:nvPr/>
        </p:nvGrpSpPr>
        <p:grpSpPr>
          <a:xfrm rot="1865806">
            <a:off x="6850867" y="1846050"/>
            <a:ext cx="905436" cy="2004076"/>
            <a:chOff x="6705022" y="2089531"/>
            <a:chExt cx="1054100" cy="2292350"/>
          </a:xfrm>
        </p:grpSpPr>
        <p:pic>
          <p:nvPicPr>
            <p:cNvPr id="34" name="Picture 33" descr="A green object with a white background&#10;&#10;AI-generated content may be incorrect.">
              <a:extLst>
                <a:ext uri="{FF2B5EF4-FFF2-40B4-BE49-F238E27FC236}">
                  <a16:creationId xmlns:a16="http://schemas.microsoft.com/office/drawing/2014/main" id="{EB1A3AA0-BDA3-DB1B-CB36-16BBB2FE4A26}"/>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705022" y="2089531"/>
              <a:ext cx="1054100" cy="2292350"/>
            </a:xfrm>
            <a:prstGeom prst="rect">
              <a:avLst/>
            </a:prstGeom>
          </p:spPr>
        </p:pic>
        <p:sp>
          <p:nvSpPr>
            <p:cNvPr id="26" name="Free-form: Shape 25">
              <a:extLst>
                <a:ext uri="{FF2B5EF4-FFF2-40B4-BE49-F238E27FC236}">
                  <a16:creationId xmlns:a16="http://schemas.microsoft.com/office/drawing/2014/main" id="{C8F44C78-553D-1621-4DFA-29E841E748BF}"/>
                </a:ext>
              </a:extLst>
            </p:cNvPr>
            <p:cNvSpPr/>
            <p:nvPr/>
          </p:nvSpPr>
          <p:spPr>
            <a:xfrm>
              <a:off x="7287094" y="2542308"/>
              <a:ext cx="74438" cy="1828800"/>
            </a:xfrm>
            <a:custGeom>
              <a:avLst/>
              <a:gdLst>
                <a:gd name="csX0" fmla="*/ 0 w 74438"/>
                <a:gd name="csY0" fmla="*/ 0 h 1828800"/>
                <a:gd name="csX1" fmla="*/ 73891 w 74438"/>
                <a:gd name="csY1" fmla="*/ 849746 h 1828800"/>
                <a:gd name="csX2" fmla="*/ 27710 w 74438"/>
                <a:gd name="csY2" fmla="*/ 1828800 h 1828800"/>
              </a:gdLst>
              <a:ahLst/>
              <a:cxnLst>
                <a:cxn ang="0">
                  <a:pos x="csX0" y="csY0"/>
                </a:cxn>
                <a:cxn ang="0">
                  <a:pos x="csX1" y="csY1"/>
                </a:cxn>
                <a:cxn ang="0">
                  <a:pos x="csX2" y="csY2"/>
                </a:cxn>
              </a:cxnLst>
              <a:rect l="l" t="t" r="r" b="b"/>
              <a:pathLst>
                <a:path w="74438" h="1828800">
                  <a:moveTo>
                    <a:pt x="0" y="0"/>
                  </a:moveTo>
                  <a:cubicBezTo>
                    <a:pt x="34636" y="272473"/>
                    <a:pt x="69273" y="544946"/>
                    <a:pt x="73891" y="849746"/>
                  </a:cubicBezTo>
                  <a:cubicBezTo>
                    <a:pt x="78509" y="1154546"/>
                    <a:pt x="53109" y="1491673"/>
                    <a:pt x="27710" y="1828800"/>
                  </a:cubicBezTo>
                </a:path>
              </a:pathLst>
            </a:cu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Work Sans" pitchFamily="2" charset="0"/>
              </a:endParaRPr>
            </a:p>
          </p:txBody>
        </p:sp>
      </p:grpSp>
      <p:grpSp>
        <p:nvGrpSpPr>
          <p:cNvPr id="30" name="Group 29">
            <a:extLst>
              <a:ext uri="{FF2B5EF4-FFF2-40B4-BE49-F238E27FC236}">
                <a16:creationId xmlns:a16="http://schemas.microsoft.com/office/drawing/2014/main" id="{29BF8BE4-E441-C3D1-13A5-4F94FCA832A0}"/>
              </a:ext>
            </a:extLst>
          </p:cNvPr>
          <p:cNvGrpSpPr/>
          <p:nvPr/>
        </p:nvGrpSpPr>
        <p:grpSpPr>
          <a:xfrm rot="1865806">
            <a:off x="4378644" y="1892924"/>
            <a:ext cx="979304" cy="1959521"/>
            <a:chOff x="4230254" y="2357824"/>
            <a:chExt cx="1034473" cy="2232649"/>
          </a:xfrm>
        </p:grpSpPr>
        <p:sp>
          <p:nvSpPr>
            <p:cNvPr id="8" name="Oval 7">
              <a:extLst>
                <a:ext uri="{FF2B5EF4-FFF2-40B4-BE49-F238E27FC236}">
                  <a16:creationId xmlns:a16="http://schemas.microsoft.com/office/drawing/2014/main" id="{22AB3BB6-AA3E-98B2-578C-7064FE6BF6CA}"/>
                </a:ext>
              </a:extLst>
            </p:cNvPr>
            <p:cNvSpPr/>
            <p:nvPr/>
          </p:nvSpPr>
          <p:spPr>
            <a:xfrm>
              <a:off x="4230254" y="2357824"/>
              <a:ext cx="1034473" cy="152655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Work Sans" pitchFamily="2" charset="0"/>
              </a:endParaRPr>
            </a:p>
          </p:txBody>
        </p:sp>
        <p:sp>
          <p:nvSpPr>
            <p:cNvPr id="27" name="Free-form: Shape 26">
              <a:extLst>
                <a:ext uri="{FF2B5EF4-FFF2-40B4-BE49-F238E27FC236}">
                  <a16:creationId xmlns:a16="http://schemas.microsoft.com/office/drawing/2014/main" id="{DEF67A20-3805-EB61-5690-BD2DBA9946DF}"/>
                </a:ext>
              </a:extLst>
            </p:cNvPr>
            <p:cNvSpPr/>
            <p:nvPr/>
          </p:nvSpPr>
          <p:spPr>
            <a:xfrm>
              <a:off x="4618182" y="2613891"/>
              <a:ext cx="138545" cy="1976582"/>
            </a:xfrm>
            <a:custGeom>
              <a:avLst/>
              <a:gdLst>
                <a:gd name="csX0" fmla="*/ 138545 w 138545"/>
                <a:gd name="csY0" fmla="*/ 0 h 1976582"/>
                <a:gd name="csX1" fmla="*/ 101600 w 138545"/>
                <a:gd name="csY1" fmla="*/ 1265382 h 1976582"/>
                <a:gd name="csX2" fmla="*/ 0 w 138545"/>
                <a:gd name="csY2" fmla="*/ 1976582 h 1976582"/>
              </a:gdLst>
              <a:ahLst/>
              <a:cxnLst>
                <a:cxn ang="0">
                  <a:pos x="csX0" y="csY0"/>
                </a:cxn>
                <a:cxn ang="0">
                  <a:pos x="csX1" y="csY1"/>
                </a:cxn>
                <a:cxn ang="0">
                  <a:pos x="csX2" y="csY2"/>
                </a:cxn>
              </a:cxnLst>
              <a:rect l="l" t="t" r="r" b="b"/>
              <a:pathLst>
                <a:path w="138545" h="1976582">
                  <a:moveTo>
                    <a:pt x="138545" y="0"/>
                  </a:moveTo>
                  <a:cubicBezTo>
                    <a:pt x="131618" y="467976"/>
                    <a:pt x="124691" y="935952"/>
                    <a:pt x="101600" y="1265382"/>
                  </a:cubicBezTo>
                  <a:cubicBezTo>
                    <a:pt x="78509" y="1594812"/>
                    <a:pt x="39254" y="1785697"/>
                    <a:pt x="0" y="1976582"/>
                  </a:cubicBezTo>
                </a:path>
              </a:pathLst>
            </a:cu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Work Sans" pitchFamily="2" charset="0"/>
              </a:endParaRPr>
            </a:p>
          </p:txBody>
        </p:sp>
      </p:grpSp>
      <p:grpSp>
        <p:nvGrpSpPr>
          <p:cNvPr id="29" name="Group 28">
            <a:extLst>
              <a:ext uri="{FF2B5EF4-FFF2-40B4-BE49-F238E27FC236}">
                <a16:creationId xmlns:a16="http://schemas.microsoft.com/office/drawing/2014/main" id="{3AAEEEA2-35F4-CC4E-EA25-2A2529826104}"/>
              </a:ext>
            </a:extLst>
          </p:cNvPr>
          <p:cNvGrpSpPr/>
          <p:nvPr/>
        </p:nvGrpSpPr>
        <p:grpSpPr>
          <a:xfrm rot="2062117">
            <a:off x="2040794" y="1828477"/>
            <a:ext cx="341746" cy="2149521"/>
            <a:chOff x="1921163" y="2357824"/>
            <a:chExt cx="341746" cy="2149521"/>
          </a:xfrm>
        </p:grpSpPr>
        <p:sp>
          <p:nvSpPr>
            <p:cNvPr id="7" name="Oval 6">
              <a:extLst>
                <a:ext uri="{FF2B5EF4-FFF2-40B4-BE49-F238E27FC236}">
                  <a16:creationId xmlns:a16="http://schemas.microsoft.com/office/drawing/2014/main" id="{5EB69CCC-415A-0CC7-BDE1-C6E1E4B789C7}"/>
                </a:ext>
              </a:extLst>
            </p:cNvPr>
            <p:cNvSpPr/>
            <p:nvPr/>
          </p:nvSpPr>
          <p:spPr>
            <a:xfrm>
              <a:off x="1921163" y="2357824"/>
              <a:ext cx="341746" cy="159789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Work Sans" pitchFamily="2" charset="0"/>
              </a:endParaRPr>
            </a:p>
          </p:txBody>
        </p:sp>
        <p:sp>
          <p:nvSpPr>
            <p:cNvPr id="28" name="Free-form: Shape 27">
              <a:extLst>
                <a:ext uri="{FF2B5EF4-FFF2-40B4-BE49-F238E27FC236}">
                  <a16:creationId xmlns:a16="http://schemas.microsoft.com/office/drawing/2014/main" id="{79467BDA-E8EB-55AA-DF12-71DF2F6B1D34}"/>
                </a:ext>
              </a:extLst>
            </p:cNvPr>
            <p:cNvSpPr/>
            <p:nvPr/>
          </p:nvSpPr>
          <p:spPr>
            <a:xfrm>
              <a:off x="2022764" y="2447636"/>
              <a:ext cx="65051" cy="2059709"/>
            </a:xfrm>
            <a:custGeom>
              <a:avLst/>
              <a:gdLst>
                <a:gd name="csX0" fmla="*/ 64654 w 65051"/>
                <a:gd name="csY0" fmla="*/ 0 h 2059709"/>
                <a:gd name="csX1" fmla="*/ 55418 w 65051"/>
                <a:gd name="csY1" fmla="*/ 1496291 h 2059709"/>
                <a:gd name="csX2" fmla="*/ 0 w 65051"/>
                <a:gd name="csY2" fmla="*/ 2059709 h 2059709"/>
              </a:gdLst>
              <a:ahLst/>
              <a:cxnLst>
                <a:cxn ang="0">
                  <a:pos x="csX0" y="csY0"/>
                </a:cxn>
                <a:cxn ang="0">
                  <a:pos x="csX1" y="csY1"/>
                </a:cxn>
                <a:cxn ang="0">
                  <a:pos x="csX2" y="csY2"/>
                </a:cxn>
              </a:cxnLst>
              <a:rect l="l" t="t" r="r" b="b"/>
              <a:pathLst>
                <a:path w="65051" h="2059709">
                  <a:moveTo>
                    <a:pt x="64654" y="0"/>
                  </a:moveTo>
                  <a:cubicBezTo>
                    <a:pt x="65424" y="576503"/>
                    <a:pt x="66194" y="1153006"/>
                    <a:pt x="55418" y="1496291"/>
                  </a:cubicBezTo>
                  <a:cubicBezTo>
                    <a:pt x="44642" y="1839576"/>
                    <a:pt x="22321" y="1949642"/>
                    <a:pt x="0" y="2059709"/>
                  </a:cubicBezTo>
                </a:path>
              </a:pathLst>
            </a:cu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Work Sans" pitchFamily="2" charset="0"/>
              </a:endParaRPr>
            </a:p>
          </p:txBody>
        </p:sp>
      </p:grpSp>
      <p:pic>
        <p:nvPicPr>
          <p:cNvPr id="36" name="Picture 35" descr="A close up of a leaf&#10;&#10;AI-generated content may be incorrect.">
            <a:extLst>
              <a:ext uri="{FF2B5EF4-FFF2-40B4-BE49-F238E27FC236}">
                <a16:creationId xmlns:a16="http://schemas.microsoft.com/office/drawing/2014/main" id="{5F76FE04-CC65-9C0F-EF1F-AAFECC14EE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249302">
            <a:off x="1785864" y="3714491"/>
            <a:ext cx="740240" cy="2344391"/>
          </a:xfrm>
          <a:prstGeom prst="rect">
            <a:avLst/>
          </a:prstGeom>
        </p:spPr>
      </p:pic>
      <p:pic>
        <p:nvPicPr>
          <p:cNvPr id="37" name="Picture 36" descr="A close up of a leaf&#10;&#10;AI-generated content may be incorrect.">
            <a:extLst>
              <a:ext uri="{FF2B5EF4-FFF2-40B4-BE49-F238E27FC236}">
                <a16:creationId xmlns:a16="http://schemas.microsoft.com/office/drawing/2014/main" id="{2565F2A0-8275-6830-B6F1-28881DA8FE5A}"/>
              </a:ext>
            </a:extLst>
          </p:cNvPr>
          <p:cNvPicPr>
            <a:picLocks noChangeAspect="1"/>
          </p:cNvPicPr>
          <p:nvPr/>
        </p:nvPicPr>
        <p:blipFill>
          <a:blip r:embed="rId5" cstate="screen">
            <a:extLst>
              <a:ext uri="{BEBA8EAE-BF5A-486C-A8C5-ECC9F3942E4B}">
                <a14:imgProps xmlns:a14="http://schemas.microsoft.com/office/drawing/2010/main">
                  <a14:imgLayer r:embed="rId6">
                    <a14:imgEffect>
                      <a14:saturation sat="200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rot="3549905">
            <a:off x="3866875" y="3713304"/>
            <a:ext cx="1637459" cy="2352382"/>
          </a:xfrm>
          <a:prstGeom prst="rect">
            <a:avLst/>
          </a:prstGeom>
        </p:spPr>
      </p:pic>
      <p:pic>
        <p:nvPicPr>
          <p:cNvPr id="38" name="Picture 37" descr="A close up of a leaf&#10;&#10;AI-generated content may be incorrect.">
            <a:extLst>
              <a:ext uri="{FF2B5EF4-FFF2-40B4-BE49-F238E27FC236}">
                <a16:creationId xmlns:a16="http://schemas.microsoft.com/office/drawing/2014/main" id="{0B26B89C-2407-C2EF-C84B-1B8FDDAEF67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3126703">
            <a:off x="6564182" y="3542924"/>
            <a:ext cx="1245921" cy="2464328"/>
          </a:xfrm>
          <a:prstGeom prst="rect">
            <a:avLst/>
          </a:prstGeom>
        </p:spPr>
      </p:pic>
      <p:pic>
        <p:nvPicPr>
          <p:cNvPr id="41" name="Picture 40" descr="A close up of a plant&#10;&#10;AI-generated content may be incorrect.">
            <a:extLst>
              <a:ext uri="{FF2B5EF4-FFF2-40B4-BE49-F238E27FC236}">
                <a16:creationId xmlns:a16="http://schemas.microsoft.com/office/drawing/2014/main" id="{6F4ECC4B-A9D2-05C9-77C6-83279944217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064931">
            <a:off x="9248387" y="3551089"/>
            <a:ext cx="1196352" cy="2467929"/>
          </a:xfrm>
          <a:prstGeom prst="rect">
            <a:avLst/>
          </a:prstGeom>
        </p:spPr>
      </p:pic>
    </p:spTree>
    <p:extLst>
      <p:ext uri="{BB962C8B-B14F-4D97-AF65-F5344CB8AC3E}">
        <p14:creationId xmlns:p14="http://schemas.microsoft.com/office/powerpoint/2010/main" val="2403522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Table 22">
            <a:extLst>
              <a:ext uri="{FF2B5EF4-FFF2-40B4-BE49-F238E27FC236}">
                <a16:creationId xmlns:a16="http://schemas.microsoft.com/office/drawing/2014/main" id="{7C74800D-C107-B45F-9A37-B6F19572AAF1}"/>
              </a:ext>
            </a:extLst>
          </p:cNvPr>
          <p:cNvGraphicFramePr>
            <a:graphicFrameLocks noGrp="1"/>
          </p:cNvGraphicFramePr>
          <p:nvPr>
            <p:extLst>
              <p:ext uri="{D42A27DB-BD31-4B8C-83A1-F6EECF244321}">
                <p14:modId xmlns:p14="http://schemas.microsoft.com/office/powerpoint/2010/main" val="439558100"/>
              </p:ext>
            </p:extLst>
          </p:nvPr>
        </p:nvGraphicFramePr>
        <p:xfrm>
          <a:off x="1017768" y="1265777"/>
          <a:ext cx="10455965" cy="4377932"/>
        </p:xfrm>
        <a:graphic>
          <a:graphicData uri="http://schemas.openxmlformats.org/drawingml/2006/table">
            <a:tbl>
              <a:tblPr firstRow="1" bandRow="1">
                <a:tableStyleId>{5940675A-B579-460E-94D1-54222C63F5DA}</a:tableStyleId>
              </a:tblPr>
              <a:tblGrid>
                <a:gridCol w="2091193">
                  <a:extLst>
                    <a:ext uri="{9D8B030D-6E8A-4147-A177-3AD203B41FA5}">
                      <a16:colId xmlns:a16="http://schemas.microsoft.com/office/drawing/2014/main" val="4032467918"/>
                    </a:ext>
                  </a:extLst>
                </a:gridCol>
                <a:gridCol w="2091193">
                  <a:extLst>
                    <a:ext uri="{9D8B030D-6E8A-4147-A177-3AD203B41FA5}">
                      <a16:colId xmlns:a16="http://schemas.microsoft.com/office/drawing/2014/main" val="1489595357"/>
                    </a:ext>
                  </a:extLst>
                </a:gridCol>
                <a:gridCol w="2091193">
                  <a:extLst>
                    <a:ext uri="{9D8B030D-6E8A-4147-A177-3AD203B41FA5}">
                      <a16:colId xmlns:a16="http://schemas.microsoft.com/office/drawing/2014/main" val="3020858308"/>
                    </a:ext>
                  </a:extLst>
                </a:gridCol>
                <a:gridCol w="2091193">
                  <a:extLst>
                    <a:ext uri="{9D8B030D-6E8A-4147-A177-3AD203B41FA5}">
                      <a16:colId xmlns:a16="http://schemas.microsoft.com/office/drawing/2014/main" val="2950547840"/>
                    </a:ext>
                  </a:extLst>
                </a:gridCol>
                <a:gridCol w="2091193">
                  <a:extLst>
                    <a:ext uri="{9D8B030D-6E8A-4147-A177-3AD203B41FA5}">
                      <a16:colId xmlns:a16="http://schemas.microsoft.com/office/drawing/2014/main" val="419772101"/>
                    </a:ext>
                  </a:extLst>
                </a:gridCol>
              </a:tblGrid>
              <a:tr h="514909">
                <a:tc>
                  <a:txBody>
                    <a:bodyPr/>
                    <a:lstStyle/>
                    <a:p>
                      <a:pPr algn="ctr"/>
                      <a:r>
                        <a:rPr lang="en-GB" sz="2400" dirty="0">
                          <a:latin typeface="Work Sans" pitchFamily="2" charset="0"/>
                        </a:rPr>
                        <a:t>Smooth</a:t>
                      </a:r>
                    </a:p>
                  </a:txBody>
                  <a:tcPr/>
                </a:tc>
                <a:tc>
                  <a:txBody>
                    <a:bodyPr/>
                    <a:lstStyle/>
                    <a:p>
                      <a:pPr algn="ctr"/>
                      <a:r>
                        <a:rPr lang="en-GB" sz="2400" dirty="0">
                          <a:latin typeface="Work Sans" pitchFamily="2" charset="0"/>
                        </a:rPr>
                        <a:t>Toothed</a:t>
                      </a:r>
                    </a:p>
                  </a:txBody>
                  <a:tcPr/>
                </a:tc>
                <a:tc>
                  <a:txBody>
                    <a:bodyPr/>
                    <a:lstStyle/>
                    <a:p>
                      <a:pPr algn="ctr"/>
                      <a:r>
                        <a:rPr lang="en-GB" sz="2400" dirty="0">
                          <a:latin typeface="Work Sans" pitchFamily="2" charset="0"/>
                        </a:rPr>
                        <a:t>Serrated</a:t>
                      </a:r>
                    </a:p>
                  </a:txBody>
                  <a:tcPr/>
                </a:tc>
                <a:tc>
                  <a:txBody>
                    <a:bodyPr/>
                    <a:lstStyle/>
                    <a:p>
                      <a:pPr algn="ctr"/>
                      <a:r>
                        <a:rPr lang="en-GB" sz="2400" dirty="0">
                          <a:latin typeface="Work Sans" pitchFamily="2" charset="0"/>
                        </a:rPr>
                        <a:t>Bumpy</a:t>
                      </a:r>
                    </a:p>
                  </a:txBody>
                  <a:tcPr/>
                </a:tc>
                <a:tc>
                  <a:txBody>
                    <a:bodyPr/>
                    <a:lstStyle/>
                    <a:p>
                      <a:pPr algn="ctr"/>
                      <a:r>
                        <a:rPr lang="en-GB" sz="2400" dirty="0">
                          <a:latin typeface="Work Sans" pitchFamily="2" charset="0"/>
                        </a:rPr>
                        <a:t>Lobed</a:t>
                      </a:r>
                    </a:p>
                  </a:txBody>
                  <a:tcPr/>
                </a:tc>
                <a:extLst>
                  <a:ext uri="{0D108BD9-81ED-4DB2-BD59-A6C34878D82A}">
                    <a16:rowId xmlns:a16="http://schemas.microsoft.com/office/drawing/2014/main" val="3070526138"/>
                  </a:ext>
                </a:extLst>
              </a:tr>
              <a:tr h="2015251">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945755090"/>
                  </a:ext>
                </a:extLst>
              </a:tr>
              <a:tr h="1847772">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44073035"/>
                  </a:ext>
                </a:extLst>
              </a:tr>
            </a:tbl>
          </a:graphicData>
        </a:graphic>
      </p:graphicFrame>
      <p:sp>
        <p:nvSpPr>
          <p:cNvPr id="2" name="Title 1">
            <a:extLst>
              <a:ext uri="{FF2B5EF4-FFF2-40B4-BE49-F238E27FC236}">
                <a16:creationId xmlns:a16="http://schemas.microsoft.com/office/drawing/2014/main" id="{F6D6F39B-3AA9-973D-FA95-3CF5D5C0E983}"/>
              </a:ext>
            </a:extLst>
          </p:cNvPr>
          <p:cNvSpPr>
            <a:spLocks noGrp="1"/>
          </p:cNvSpPr>
          <p:nvPr>
            <p:ph type="title"/>
          </p:nvPr>
        </p:nvSpPr>
        <p:spPr/>
        <p:txBody>
          <a:bodyPr/>
          <a:lstStyle/>
          <a:p>
            <a:r>
              <a:rPr lang="en-GB" dirty="0">
                <a:latin typeface="Work Sans" pitchFamily="2" charset="0"/>
              </a:rPr>
              <a:t>Leaf edges</a:t>
            </a:r>
          </a:p>
        </p:txBody>
      </p:sp>
      <p:grpSp>
        <p:nvGrpSpPr>
          <p:cNvPr id="25" name="Group 24">
            <a:extLst>
              <a:ext uri="{FF2B5EF4-FFF2-40B4-BE49-F238E27FC236}">
                <a16:creationId xmlns:a16="http://schemas.microsoft.com/office/drawing/2014/main" id="{DC45BF51-4F59-3FEE-CD7A-9D8C3523839F}"/>
              </a:ext>
            </a:extLst>
          </p:cNvPr>
          <p:cNvGrpSpPr/>
          <p:nvPr/>
        </p:nvGrpSpPr>
        <p:grpSpPr>
          <a:xfrm>
            <a:off x="1368112" y="1752308"/>
            <a:ext cx="9593093" cy="1880867"/>
            <a:chOff x="2732864" y="2017410"/>
            <a:chExt cx="11000239" cy="2188384"/>
          </a:xfrm>
        </p:grpSpPr>
        <p:pic>
          <p:nvPicPr>
            <p:cNvPr id="14" name="Picture 13" descr="A green line drawn on a black pole&#10;&#10;AI-generated content may be incorrect.">
              <a:extLst>
                <a:ext uri="{FF2B5EF4-FFF2-40B4-BE49-F238E27FC236}">
                  <a16:creationId xmlns:a16="http://schemas.microsoft.com/office/drawing/2014/main" id="{2EE359CB-4353-26ED-BF30-B998FB4EE403}"/>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83175" y="2017410"/>
              <a:ext cx="1302290" cy="2067129"/>
            </a:xfrm>
            <a:prstGeom prst="rect">
              <a:avLst/>
            </a:prstGeom>
          </p:spPr>
        </p:pic>
        <p:pic>
          <p:nvPicPr>
            <p:cNvPr id="16" name="Picture 15" descr="A green arrow pointing upwards&#10;&#10;AI-generated content may be incorrect.">
              <a:extLst>
                <a:ext uri="{FF2B5EF4-FFF2-40B4-BE49-F238E27FC236}">
                  <a16:creationId xmlns:a16="http://schemas.microsoft.com/office/drawing/2014/main" id="{86C810B3-10C9-CAD6-1243-F385A60143FD}"/>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433486" y="2138665"/>
              <a:ext cx="1302290" cy="2067129"/>
            </a:xfrm>
            <a:prstGeom prst="rect">
              <a:avLst/>
            </a:prstGeom>
          </p:spPr>
        </p:pic>
        <p:pic>
          <p:nvPicPr>
            <p:cNvPr id="20" name="Picture 19" descr="A long black and green line&#10;&#10;AI-generated content may be incorrect.">
              <a:extLst>
                <a:ext uri="{FF2B5EF4-FFF2-40B4-BE49-F238E27FC236}">
                  <a16:creationId xmlns:a16="http://schemas.microsoft.com/office/drawing/2014/main" id="{786DECB5-27BB-7619-3002-03AC576392F5}"/>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2430813" y="2017411"/>
              <a:ext cx="1302290" cy="2067129"/>
            </a:xfrm>
            <a:prstGeom prst="rect">
              <a:avLst/>
            </a:prstGeom>
          </p:spPr>
        </p:pic>
        <p:pic>
          <p:nvPicPr>
            <p:cNvPr id="22" name="Picture 21" descr="A green and black line drawing&#10;&#10;AI-generated content may be incorrect.">
              <a:extLst>
                <a:ext uri="{FF2B5EF4-FFF2-40B4-BE49-F238E27FC236}">
                  <a16:creationId xmlns:a16="http://schemas.microsoft.com/office/drawing/2014/main" id="{A98BC96C-453C-6247-0AEC-A88D3D91B6DB}"/>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783796" y="2128427"/>
              <a:ext cx="1302290" cy="2067129"/>
            </a:xfrm>
            <a:prstGeom prst="rect">
              <a:avLst/>
            </a:prstGeom>
          </p:spPr>
        </p:pic>
        <p:pic>
          <p:nvPicPr>
            <p:cNvPr id="24" name="Picture 23" descr="A green and black object&#10;&#10;AI-generated content may be incorrect.">
              <a:extLst>
                <a:ext uri="{FF2B5EF4-FFF2-40B4-BE49-F238E27FC236}">
                  <a16:creationId xmlns:a16="http://schemas.microsoft.com/office/drawing/2014/main" id="{57AC770F-ED95-2CAA-FDEC-66F996659358}"/>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32864" y="2128426"/>
              <a:ext cx="1302290" cy="2067129"/>
            </a:xfrm>
            <a:prstGeom prst="rect">
              <a:avLst/>
            </a:prstGeom>
          </p:spPr>
        </p:pic>
      </p:grpSp>
      <p:pic>
        <p:nvPicPr>
          <p:cNvPr id="27" name="Picture 26" descr="A close up of a leaf&#10;&#10;AI-generated content may be incorrect.">
            <a:extLst>
              <a:ext uri="{FF2B5EF4-FFF2-40B4-BE49-F238E27FC236}">
                <a16:creationId xmlns:a16="http://schemas.microsoft.com/office/drawing/2014/main" id="{0F12D5C5-B8D5-BA53-FA31-BD8E64CD4C9E}"/>
              </a:ext>
            </a:extLst>
          </p:cNvPr>
          <p:cNvPicPr>
            <a:picLocks noChangeAspect="1"/>
          </p:cNvPicPr>
          <p:nvPr/>
        </p:nvPicPr>
        <p:blipFill>
          <a:blip r:embed="rId7" cstate="screen">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a:ext>
            </a:extLst>
          </a:blip>
          <a:stretch>
            <a:fillRect/>
          </a:stretch>
        </p:blipFill>
        <p:spPr>
          <a:xfrm rot="3385861">
            <a:off x="1294755" y="3401495"/>
            <a:ext cx="1599245" cy="2465504"/>
          </a:xfrm>
          <a:prstGeom prst="rect">
            <a:avLst/>
          </a:prstGeom>
        </p:spPr>
      </p:pic>
      <p:pic>
        <p:nvPicPr>
          <p:cNvPr id="29" name="Picture 28" descr="A close up of a leaf&#10;&#10;AI-generated content may be incorrect.">
            <a:extLst>
              <a:ext uri="{FF2B5EF4-FFF2-40B4-BE49-F238E27FC236}">
                <a16:creationId xmlns:a16="http://schemas.microsoft.com/office/drawing/2014/main" id="{D9B45415-D1EC-0DAC-D3A2-E8A3BB0920B5}"/>
              </a:ext>
            </a:extLst>
          </p:cNvPr>
          <p:cNvPicPr>
            <a:picLocks noChangeAspect="1"/>
          </p:cNvPicPr>
          <p:nvPr/>
        </p:nvPicPr>
        <p:blipFill>
          <a:blip r:embed="rId9" cstate="screen">
            <a:extLst>
              <a:ext uri="{BEBA8EAE-BF5A-486C-A8C5-ECC9F3942E4B}">
                <a14:imgProps xmlns:a14="http://schemas.microsoft.com/office/drawing/2010/main">
                  <a14:imgLayer r:embed="rId10">
                    <a14:imgEffect>
                      <a14:saturation sat="200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rot="3080132">
            <a:off x="3810399" y="3500246"/>
            <a:ext cx="836001" cy="2504762"/>
          </a:xfrm>
          <a:prstGeom prst="rect">
            <a:avLst/>
          </a:prstGeom>
        </p:spPr>
      </p:pic>
      <p:pic>
        <p:nvPicPr>
          <p:cNvPr id="33" name="Picture 32" descr="A close up of a leaf&#10;&#10;AI-generated content may be incorrect.">
            <a:extLst>
              <a:ext uri="{FF2B5EF4-FFF2-40B4-BE49-F238E27FC236}">
                <a16:creationId xmlns:a16="http://schemas.microsoft.com/office/drawing/2014/main" id="{54001642-F008-BB45-5287-2D64BE63BF2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3132362">
            <a:off x="7977451" y="3437975"/>
            <a:ext cx="824805" cy="2612218"/>
          </a:xfrm>
          <a:prstGeom prst="rect">
            <a:avLst/>
          </a:prstGeom>
        </p:spPr>
      </p:pic>
      <p:pic>
        <p:nvPicPr>
          <p:cNvPr id="35" name="Picture 34" descr="A close-up of a leaf&#10;&#10;AI-generated content may be incorrect.">
            <a:extLst>
              <a:ext uri="{FF2B5EF4-FFF2-40B4-BE49-F238E27FC236}">
                <a16:creationId xmlns:a16="http://schemas.microsoft.com/office/drawing/2014/main" id="{8E90D8C7-3373-22D7-DC47-371271309886}"/>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9937908">
            <a:off x="4986708" y="3794689"/>
            <a:ext cx="2504864" cy="1669909"/>
          </a:xfrm>
          <a:prstGeom prst="rect">
            <a:avLst/>
          </a:prstGeom>
        </p:spPr>
      </p:pic>
      <p:pic>
        <p:nvPicPr>
          <p:cNvPr id="37" name="Picture 36" descr="A close-up of a green leaf&#10;&#10;AI-generated content may be incorrect.">
            <a:extLst>
              <a:ext uri="{FF2B5EF4-FFF2-40B4-BE49-F238E27FC236}">
                <a16:creationId xmlns:a16="http://schemas.microsoft.com/office/drawing/2014/main" id="{74978C93-78D4-B0FC-B54E-162F5AD876BF}"/>
              </a:ext>
            </a:extLst>
          </p:cNvPr>
          <p:cNvPicPr>
            <a:picLocks noChangeAspect="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1026377">
            <a:off x="9309863" y="3942102"/>
            <a:ext cx="2214686" cy="1476458"/>
          </a:xfrm>
          <a:prstGeom prst="rect">
            <a:avLst/>
          </a:prstGeom>
        </p:spPr>
      </p:pic>
    </p:spTree>
    <p:extLst>
      <p:ext uri="{BB962C8B-B14F-4D97-AF65-F5344CB8AC3E}">
        <p14:creationId xmlns:p14="http://schemas.microsoft.com/office/powerpoint/2010/main" val="14041229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4C15B-0B45-BB6D-8A0C-B7BADF2FE5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95F178-4FEC-0C21-2F34-AA93BBAD2D4D}"/>
              </a:ext>
            </a:extLst>
          </p:cNvPr>
          <p:cNvSpPr>
            <a:spLocks noGrp="1"/>
          </p:cNvSpPr>
          <p:nvPr>
            <p:ph type="title"/>
          </p:nvPr>
        </p:nvSpPr>
        <p:spPr/>
        <p:txBody>
          <a:bodyPr/>
          <a:lstStyle/>
          <a:p>
            <a:r>
              <a:rPr lang="en-GB" dirty="0"/>
              <a:t>Leaf tips</a:t>
            </a:r>
          </a:p>
        </p:txBody>
      </p:sp>
      <p:graphicFrame>
        <p:nvGraphicFramePr>
          <p:cNvPr id="5" name="Table 4">
            <a:extLst>
              <a:ext uri="{FF2B5EF4-FFF2-40B4-BE49-F238E27FC236}">
                <a16:creationId xmlns:a16="http://schemas.microsoft.com/office/drawing/2014/main" id="{9601EFE8-8733-84BF-D02F-F7496D5D5177}"/>
              </a:ext>
            </a:extLst>
          </p:cNvPr>
          <p:cNvGraphicFramePr>
            <a:graphicFrameLocks noGrp="1"/>
          </p:cNvGraphicFramePr>
          <p:nvPr>
            <p:extLst>
              <p:ext uri="{D42A27DB-BD31-4B8C-83A1-F6EECF244321}">
                <p14:modId xmlns:p14="http://schemas.microsoft.com/office/powerpoint/2010/main" val="2643881611"/>
              </p:ext>
            </p:extLst>
          </p:nvPr>
        </p:nvGraphicFramePr>
        <p:xfrm>
          <a:off x="2112104" y="1411263"/>
          <a:ext cx="7768479" cy="4035473"/>
        </p:xfrm>
        <a:graphic>
          <a:graphicData uri="http://schemas.openxmlformats.org/drawingml/2006/table">
            <a:tbl>
              <a:tblPr firstRow="1" bandRow="1">
                <a:tableStyleId>{5940675A-B579-460E-94D1-54222C63F5DA}</a:tableStyleId>
              </a:tblPr>
              <a:tblGrid>
                <a:gridCol w="2589493">
                  <a:extLst>
                    <a:ext uri="{9D8B030D-6E8A-4147-A177-3AD203B41FA5}">
                      <a16:colId xmlns:a16="http://schemas.microsoft.com/office/drawing/2014/main" val="650270651"/>
                    </a:ext>
                  </a:extLst>
                </a:gridCol>
                <a:gridCol w="2589493">
                  <a:extLst>
                    <a:ext uri="{9D8B030D-6E8A-4147-A177-3AD203B41FA5}">
                      <a16:colId xmlns:a16="http://schemas.microsoft.com/office/drawing/2014/main" val="2181671536"/>
                    </a:ext>
                  </a:extLst>
                </a:gridCol>
                <a:gridCol w="2589493">
                  <a:extLst>
                    <a:ext uri="{9D8B030D-6E8A-4147-A177-3AD203B41FA5}">
                      <a16:colId xmlns:a16="http://schemas.microsoft.com/office/drawing/2014/main" val="1940417462"/>
                    </a:ext>
                  </a:extLst>
                </a:gridCol>
              </a:tblGrid>
              <a:tr h="398213">
                <a:tc>
                  <a:txBody>
                    <a:bodyPr/>
                    <a:lstStyle/>
                    <a:p>
                      <a:pPr marL="0" indent="0" algn="ctr">
                        <a:buFont typeface="Arial" panose="020B0604020202020204" pitchFamily="34" charset="0"/>
                        <a:buNone/>
                      </a:pPr>
                      <a:r>
                        <a:rPr lang="en-GB" sz="2400" dirty="0">
                          <a:latin typeface="Work Sans" pitchFamily="2" charset="0"/>
                        </a:rPr>
                        <a:t>Pointed</a:t>
                      </a:r>
                    </a:p>
                  </a:txBody>
                  <a:tcPr/>
                </a:tc>
                <a:tc>
                  <a:txBody>
                    <a:bodyPr/>
                    <a:lstStyle/>
                    <a:p>
                      <a:pPr algn="ctr"/>
                      <a:r>
                        <a:rPr lang="en-GB" sz="2400" dirty="0">
                          <a:latin typeface="Work Sans" pitchFamily="2" charset="0"/>
                        </a:rPr>
                        <a:t>Rounded</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latin typeface="Work Sans" pitchFamily="2" charset="0"/>
                        </a:rPr>
                        <a:t>Heart-shaped</a:t>
                      </a:r>
                    </a:p>
                  </a:txBody>
                  <a:tcPr/>
                </a:tc>
                <a:extLst>
                  <a:ext uri="{0D108BD9-81ED-4DB2-BD59-A6C34878D82A}">
                    <a16:rowId xmlns:a16="http://schemas.microsoft.com/office/drawing/2014/main" val="841951929"/>
                  </a:ext>
                </a:extLst>
              </a:tr>
              <a:tr h="1529738">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865545202"/>
                  </a:ext>
                </a:extLst>
              </a:tr>
              <a:tr h="2048535">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753561730"/>
                  </a:ext>
                </a:extLst>
              </a:tr>
            </a:tbl>
          </a:graphicData>
        </a:graphic>
      </p:graphicFrame>
      <p:pic>
        <p:nvPicPr>
          <p:cNvPr id="4" name="Picture 3" descr="A green and black plant&#10;&#10;AI-generated content may be incorrect.">
            <a:extLst>
              <a:ext uri="{FF2B5EF4-FFF2-40B4-BE49-F238E27FC236}">
                <a16:creationId xmlns:a16="http://schemas.microsoft.com/office/drawing/2014/main" id="{8AF9DC4D-5190-2352-74D9-603D213B93BC}"/>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831253" y="1923650"/>
            <a:ext cx="1643489" cy="1257269"/>
          </a:xfrm>
          <a:prstGeom prst="rect">
            <a:avLst/>
          </a:prstGeom>
        </p:spPr>
      </p:pic>
      <p:pic>
        <p:nvPicPr>
          <p:cNvPr id="7" name="Picture 6" descr="A green and black line&#10;&#10;AI-generated content may be incorrect.">
            <a:extLst>
              <a:ext uri="{FF2B5EF4-FFF2-40B4-BE49-F238E27FC236}">
                <a16:creationId xmlns:a16="http://schemas.microsoft.com/office/drawing/2014/main" id="{3A4F221E-E487-006F-0E5D-729BC642AF8B}"/>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24202" y="1971189"/>
            <a:ext cx="1902131" cy="1299788"/>
          </a:xfrm>
          <a:prstGeom prst="rect">
            <a:avLst/>
          </a:prstGeom>
        </p:spPr>
      </p:pic>
      <p:pic>
        <p:nvPicPr>
          <p:cNvPr id="9" name="Picture 8" descr="A green and black curved object&#10;&#10;AI-generated content may be incorrect.">
            <a:extLst>
              <a:ext uri="{FF2B5EF4-FFF2-40B4-BE49-F238E27FC236}">
                <a16:creationId xmlns:a16="http://schemas.microsoft.com/office/drawing/2014/main" id="{33AE89EE-A42B-4CB1-0849-2BB2A68BE5FE}"/>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158139" y="1971189"/>
            <a:ext cx="1700769" cy="1162192"/>
          </a:xfrm>
          <a:prstGeom prst="rect">
            <a:avLst/>
          </a:prstGeom>
        </p:spPr>
      </p:pic>
      <p:pic>
        <p:nvPicPr>
          <p:cNvPr id="13" name="Picture 12" descr="A close-up of a plant with clover leaves&#10;&#10;AI-generated content may be incorrect.">
            <a:extLst>
              <a:ext uri="{FF2B5EF4-FFF2-40B4-BE49-F238E27FC236}">
                <a16:creationId xmlns:a16="http://schemas.microsoft.com/office/drawing/2014/main" id="{6F6DC168-AA7C-F916-2783-9E13C653AC8C}"/>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rot="5713366">
            <a:off x="7686561" y="3505811"/>
            <a:ext cx="1932872" cy="1616033"/>
          </a:xfrm>
          <a:prstGeom prst="rect">
            <a:avLst/>
          </a:prstGeom>
        </p:spPr>
      </p:pic>
      <p:pic>
        <p:nvPicPr>
          <p:cNvPr id="15" name="Picture 14" descr="A close up of a leaf&#10;&#10;AI-generated content may be incorrect.">
            <a:extLst>
              <a:ext uri="{FF2B5EF4-FFF2-40B4-BE49-F238E27FC236}">
                <a16:creationId xmlns:a16="http://schemas.microsoft.com/office/drawing/2014/main" id="{50CF5412-4257-6979-0561-B3DF30CC89E1}"/>
              </a:ext>
            </a:extLst>
          </p:cNvPr>
          <p:cNvPicPr>
            <a:picLocks noChangeAspect="1"/>
          </p:cNvPicPr>
          <p:nvPr/>
        </p:nvPicPr>
        <p:blipFill>
          <a:blip r:embed="rId6" cstate="screen">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a:ext>
            </a:extLst>
          </a:blip>
          <a:stretch>
            <a:fillRect/>
          </a:stretch>
        </p:blipFill>
        <p:spPr>
          <a:xfrm rot="2426100">
            <a:off x="5337696" y="3075129"/>
            <a:ext cx="1340412" cy="2651224"/>
          </a:xfrm>
          <a:prstGeom prst="rect">
            <a:avLst/>
          </a:prstGeom>
        </p:spPr>
      </p:pic>
      <p:pic>
        <p:nvPicPr>
          <p:cNvPr id="17" name="Picture 16">
            <a:extLst>
              <a:ext uri="{FF2B5EF4-FFF2-40B4-BE49-F238E27FC236}">
                <a16:creationId xmlns:a16="http://schemas.microsoft.com/office/drawing/2014/main" id="{582B94F0-5052-C2BC-3EAA-8D06E6D8480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rot="2189105">
            <a:off x="2513795" y="2976956"/>
            <a:ext cx="1621710" cy="2847569"/>
          </a:xfrm>
          <a:prstGeom prst="rect">
            <a:avLst/>
          </a:prstGeom>
        </p:spPr>
      </p:pic>
    </p:spTree>
    <p:extLst>
      <p:ext uri="{BB962C8B-B14F-4D97-AF65-F5344CB8AC3E}">
        <p14:creationId xmlns:p14="http://schemas.microsoft.com/office/powerpoint/2010/main" val="17256848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55F76-5CEB-B2D8-7E48-8CFA1A9719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1EEAD5-81B7-E247-98AA-3FF4F83259E8}"/>
              </a:ext>
            </a:extLst>
          </p:cNvPr>
          <p:cNvSpPr>
            <a:spLocks noGrp="1"/>
          </p:cNvSpPr>
          <p:nvPr>
            <p:ph type="title"/>
          </p:nvPr>
        </p:nvSpPr>
        <p:spPr/>
        <p:txBody>
          <a:bodyPr/>
          <a:lstStyle/>
          <a:p>
            <a:r>
              <a:rPr lang="en-GB" dirty="0"/>
              <a:t>Leaf bases</a:t>
            </a:r>
          </a:p>
        </p:txBody>
      </p:sp>
      <p:graphicFrame>
        <p:nvGraphicFramePr>
          <p:cNvPr id="5" name="Table 4">
            <a:extLst>
              <a:ext uri="{FF2B5EF4-FFF2-40B4-BE49-F238E27FC236}">
                <a16:creationId xmlns:a16="http://schemas.microsoft.com/office/drawing/2014/main" id="{5B50F8D5-FA33-8E30-8BF1-8F0589A4BE23}"/>
              </a:ext>
            </a:extLst>
          </p:cNvPr>
          <p:cNvGraphicFramePr>
            <a:graphicFrameLocks noGrp="1"/>
          </p:cNvGraphicFramePr>
          <p:nvPr>
            <p:extLst>
              <p:ext uri="{D42A27DB-BD31-4B8C-83A1-F6EECF244321}">
                <p14:modId xmlns:p14="http://schemas.microsoft.com/office/powerpoint/2010/main" val="1717692915"/>
              </p:ext>
            </p:extLst>
          </p:nvPr>
        </p:nvGraphicFramePr>
        <p:xfrm>
          <a:off x="861324" y="1258463"/>
          <a:ext cx="10730600" cy="4208887"/>
        </p:xfrm>
        <a:graphic>
          <a:graphicData uri="http://schemas.openxmlformats.org/drawingml/2006/table">
            <a:tbl>
              <a:tblPr firstRow="1" bandRow="1">
                <a:tableStyleId>{5940675A-B579-460E-94D1-54222C63F5DA}</a:tableStyleId>
              </a:tblPr>
              <a:tblGrid>
                <a:gridCol w="2682650">
                  <a:extLst>
                    <a:ext uri="{9D8B030D-6E8A-4147-A177-3AD203B41FA5}">
                      <a16:colId xmlns:a16="http://schemas.microsoft.com/office/drawing/2014/main" val="4032467918"/>
                    </a:ext>
                  </a:extLst>
                </a:gridCol>
                <a:gridCol w="2682650">
                  <a:extLst>
                    <a:ext uri="{9D8B030D-6E8A-4147-A177-3AD203B41FA5}">
                      <a16:colId xmlns:a16="http://schemas.microsoft.com/office/drawing/2014/main" val="1489595357"/>
                    </a:ext>
                  </a:extLst>
                </a:gridCol>
                <a:gridCol w="2682650">
                  <a:extLst>
                    <a:ext uri="{9D8B030D-6E8A-4147-A177-3AD203B41FA5}">
                      <a16:colId xmlns:a16="http://schemas.microsoft.com/office/drawing/2014/main" val="2950547840"/>
                    </a:ext>
                  </a:extLst>
                </a:gridCol>
                <a:gridCol w="2682650">
                  <a:extLst>
                    <a:ext uri="{9D8B030D-6E8A-4147-A177-3AD203B41FA5}">
                      <a16:colId xmlns:a16="http://schemas.microsoft.com/office/drawing/2014/main" val="419772101"/>
                    </a:ext>
                  </a:extLst>
                </a:gridCol>
              </a:tblGrid>
              <a:tr h="439063">
                <a:tc>
                  <a:txBody>
                    <a:bodyPr/>
                    <a:lstStyle/>
                    <a:p>
                      <a:r>
                        <a:rPr lang="en-GB" sz="2400" dirty="0">
                          <a:latin typeface="Work Sans" pitchFamily="2" charset="0"/>
                        </a:rPr>
                        <a:t>Round</a:t>
                      </a:r>
                    </a:p>
                  </a:txBody>
                  <a:tcPr/>
                </a:tc>
                <a:tc>
                  <a:txBody>
                    <a:bodyPr/>
                    <a:lstStyle/>
                    <a:p>
                      <a:r>
                        <a:rPr lang="en-GB" sz="2400" dirty="0">
                          <a:latin typeface="Work Sans" pitchFamily="2" charset="0"/>
                        </a:rPr>
                        <a:t>Heart-shaped</a:t>
                      </a:r>
                    </a:p>
                  </a:txBody>
                  <a:tcPr/>
                </a:tc>
                <a:tc>
                  <a:txBody>
                    <a:bodyPr/>
                    <a:lstStyle/>
                    <a:p>
                      <a:r>
                        <a:rPr lang="en-GB" sz="2400" dirty="0">
                          <a:latin typeface="Work Sans" pitchFamily="2" charset="0"/>
                        </a:rPr>
                        <a:t>Pointed</a:t>
                      </a:r>
                    </a:p>
                  </a:txBody>
                  <a:tcPr/>
                </a:tc>
                <a:tc>
                  <a:txBody>
                    <a:bodyPr/>
                    <a:lstStyle/>
                    <a:p>
                      <a:r>
                        <a:rPr lang="en-GB" sz="2400" dirty="0">
                          <a:latin typeface="Work Sans" pitchFamily="2" charset="0"/>
                        </a:rPr>
                        <a:t>Tapered</a:t>
                      </a:r>
                    </a:p>
                  </a:txBody>
                  <a:tcPr/>
                </a:tc>
                <a:extLst>
                  <a:ext uri="{0D108BD9-81ED-4DB2-BD59-A6C34878D82A}">
                    <a16:rowId xmlns:a16="http://schemas.microsoft.com/office/drawing/2014/main" val="3070526138"/>
                  </a:ext>
                </a:extLst>
              </a:tr>
              <a:tr h="1936321">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945755090"/>
                  </a:ext>
                </a:extLst>
              </a:tr>
              <a:tr h="1815366">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44073035"/>
                  </a:ext>
                </a:extLst>
              </a:tr>
            </a:tbl>
          </a:graphicData>
        </a:graphic>
      </p:graphicFrame>
      <p:pic>
        <p:nvPicPr>
          <p:cNvPr id="14" name="Picture 13" descr="A green and black tree&#10;&#10;AI-generated content may be incorrect.">
            <a:extLst>
              <a:ext uri="{FF2B5EF4-FFF2-40B4-BE49-F238E27FC236}">
                <a16:creationId xmlns:a16="http://schemas.microsoft.com/office/drawing/2014/main" id="{285791FA-06BA-105A-77DF-2735EAE7112C}"/>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4161926" y="1866033"/>
            <a:ext cx="1462397" cy="1712671"/>
          </a:xfrm>
          <a:prstGeom prst="rect">
            <a:avLst/>
          </a:prstGeom>
        </p:spPr>
      </p:pic>
      <p:pic>
        <p:nvPicPr>
          <p:cNvPr id="16" name="Picture 15" descr="A black and green plant&#10;&#10;AI-generated content may be incorrect.">
            <a:extLst>
              <a:ext uri="{FF2B5EF4-FFF2-40B4-BE49-F238E27FC236}">
                <a16:creationId xmlns:a16="http://schemas.microsoft.com/office/drawing/2014/main" id="{399863E1-4071-3E0A-FB9E-05DF4655DDB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99467" y="1875034"/>
            <a:ext cx="1360098" cy="1703671"/>
          </a:xfrm>
          <a:prstGeom prst="rect">
            <a:avLst/>
          </a:prstGeom>
        </p:spPr>
      </p:pic>
      <p:pic>
        <p:nvPicPr>
          <p:cNvPr id="18" name="Picture 17" descr="A black and green needle&#10;&#10;AI-generated content may be incorrect.">
            <a:extLst>
              <a:ext uri="{FF2B5EF4-FFF2-40B4-BE49-F238E27FC236}">
                <a16:creationId xmlns:a16="http://schemas.microsoft.com/office/drawing/2014/main" id="{C2F3BF0A-C1BB-64EB-6180-A2E1D76198D5}"/>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1281571" y="1760183"/>
            <a:ext cx="1732550" cy="1818521"/>
          </a:xfrm>
          <a:prstGeom prst="rect">
            <a:avLst/>
          </a:prstGeom>
        </p:spPr>
      </p:pic>
      <p:pic>
        <p:nvPicPr>
          <p:cNvPr id="20" name="Picture 19" descr="A black and green tulip&#10;&#10;AI-generated content may be incorrect.">
            <a:extLst>
              <a:ext uri="{FF2B5EF4-FFF2-40B4-BE49-F238E27FC236}">
                <a16:creationId xmlns:a16="http://schemas.microsoft.com/office/drawing/2014/main" id="{3D40155D-A31F-44AE-EC21-44F89120CFF2}"/>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630205" y="1875033"/>
            <a:ext cx="1360097" cy="1703671"/>
          </a:xfrm>
          <a:prstGeom prst="rect">
            <a:avLst/>
          </a:prstGeom>
        </p:spPr>
      </p:pic>
      <p:pic>
        <p:nvPicPr>
          <p:cNvPr id="22" name="Picture 21" descr="A close up of a leaf&#10;&#10;AI-generated content may be incorrect.">
            <a:extLst>
              <a:ext uri="{FF2B5EF4-FFF2-40B4-BE49-F238E27FC236}">
                <a16:creationId xmlns:a16="http://schemas.microsoft.com/office/drawing/2014/main" id="{5AD51689-05E3-645B-ED18-3D6E3DA606D0}"/>
              </a:ext>
            </a:extLst>
          </p:cNvPr>
          <p:cNvPicPr>
            <a:picLocks noChangeAspect="1"/>
          </p:cNvPicPr>
          <p:nvPr/>
        </p:nvPicPr>
        <p:blipFill>
          <a:blip r:embed="rId6" cstate="screen">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a:ext>
            </a:extLst>
          </a:blip>
          <a:stretch>
            <a:fillRect/>
          </a:stretch>
        </p:blipFill>
        <p:spPr>
          <a:xfrm rot="3422394">
            <a:off x="1405726" y="3285337"/>
            <a:ext cx="1641727" cy="2530997"/>
          </a:xfrm>
          <a:prstGeom prst="rect">
            <a:avLst/>
          </a:prstGeom>
        </p:spPr>
      </p:pic>
      <p:pic>
        <p:nvPicPr>
          <p:cNvPr id="24" name="Picture 23" descr="A close up of a leaf&#10;&#10;AI-generated content may be incorrect.">
            <a:extLst>
              <a:ext uri="{FF2B5EF4-FFF2-40B4-BE49-F238E27FC236}">
                <a16:creationId xmlns:a16="http://schemas.microsoft.com/office/drawing/2014/main" id="{A0A39093-649D-A192-18A1-5E74168D49AF}"/>
              </a:ext>
            </a:extLst>
          </p:cNvPr>
          <p:cNvPicPr>
            <a:picLocks noChangeAspect="1"/>
          </p:cNvPicPr>
          <p:nvPr/>
        </p:nvPicPr>
        <p:blipFill>
          <a:blip r:embed="rId8" cstate="screen">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a:ext>
            </a:extLst>
          </a:blip>
          <a:stretch>
            <a:fillRect/>
          </a:stretch>
        </p:blipFill>
        <p:spPr>
          <a:xfrm rot="3512994">
            <a:off x="9564107" y="3030812"/>
            <a:ext cx="1180166" cy="2984428"/>
          </a:xfrm>
          <a:prstGeom prst="rect">
            <a:avLst/>
          </a:prstGeom>
        </p:spPr>
      </p:pic>
      <p:pic>
        <p:nvPicPr>
          <p:cNvPr id="28" name="Picture 27" descr="A close-up of a leaf&#10;&#10;AI-generated content may be incorrect.">
            <a:extLst>
              <a:ext uri="{FF2B5EF4-FFF2-40B4-BE49-F238E27FC236}">
                <a16:creationId xmlns:a16="http://schemas.microsoft.com/office/drawing/2014/main" id="{D8FCFD75-654A-830B-ADDF-02989ECE5F83}"/>
              </a:ext>
            </a:extLst>
          </p:cNvPr>
          <p:cNvPicPr>
            <a:picLocks noChangeAspect="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9865077">
            <a:off x="3621867" y="3687085"/>
            <a:ext cx="2507824" cy="1671882"/>
          </a:xfrm>
          <a:prstGeom prst="rect">
            <a:avLst/>
          </a:prstGeom>
        </p:spPr>
      </p:pic>
      <p:pic>
        <p:nvPicPr>
          <p:cNvPr id="30" name="Picture 29" descr="A close-up of a leaf&#10;&#10;AI-generated content may be incorrect.">
            <a:extLst>
              <a:ext uri="{FF2B5EF4-FFF2-40B4-BE49-F238E27FC236}">
                <a16:creationId xmlns:a16="http://schemas.microsoft.com/office/drawing/2014/main" id="{A7E1D977-CDFF-6DA6-FFA9-65BBEE10596F}"/>
              </a:ext>
            </a:extLst>
          </p:cNvPr>
          <p:cNvPicPr>
            <a:picLocks noChangeAspect="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8517800">
            <a:off x="6080549" y="3723618"/>
            <a:ext cx="2889639" cy="1926426"/>
          </a:xfrm>
          <a:prstGeom prst="rect">
            <a:avLst/>
          </a:prstGeom>
        </p:spPr>
      </p:pic>
    </p:spTree>
    <p:extLst>
      <p:ext uri="{BB962C8B-B14F-4D97-AF65-F5344CB8AC3E}">
        <p14:creationId xmlns:p14="http://schemas.microsoft.com/office/powerpoint/2010/main" val="303468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AFE70-8CCA-F663-B84C-FDA7C583D44F}"/>
              </a:ext>
            </a:extLst>
          </p:cNvPr>
          <p:cNvSpPr>
            <a:spLocks noGrp="1"/>
          </p:cNvSpPr>
          <p:nvPr>
            <p:ph type="title"/>
          </p:nvPr>
        </p:nvSpPr>
        <p:spPr/>
        <p:txBody>
          <a:bodyPr/>
          <a:lstStyle/>
          <a:p>
            <a:r>
              <a:rPr lang="en-GB" dirty="0"/>
              <a:t>Leaf textures</a:t>
            </a:r>
          </a:p>
        </p:txBody>
      </p:sp>
      <p:graphicFrame>
        <p:nvGraphicFramePr>
          <p:cNvPr id="5" name="Table 4">
            <a:extLst>
              <a:ext uri="{FF2B5EF4-FFF2-40B4-BE49-F238E27FC236}">
                <a16:creationId xmlns:a16="http://schemas.microsoft.com/office/drawing/2014/main" id="{2327781D-57E0-5E28-8F32-29EE054885E3}"/>
              </a:ext>
            </a:extLst>
          </p:cNvPr>
          <p:cNvGraphicFramePr>
            <a:graphicFrameLocks noGrp="1"/>
          </p:cNvGraphicFramePr>
          <p:nvPr>
            <p:extLst>
              <p:ext uri="{D42A27DB-BD31-4B8C-83A1-F6EECF244321}">
                <p14:modId xmlns:p14="http://schemas.microsoft.com/office/powerpoint/2010/main" val="1380916393"/>
              </p:ext>
            </p:extLst>
          </p:nvPr>
        </p:nvGraphicFramePr>
        <p:xfrm>
          <a:off x="6183478" y="1732808"/>
          <a:ext cx="5289835" cy="2792627"/>
        </p:xfrm>
        <a:graphic>
          <a:graphicData uri="http://schemas.openxmlformats.org/drawingml/2006/table">
            <a:tbl>
              <a:tblPr firstRow="1" bandRow="1">
                <a:tableStyleId>{5940675A-B579-460E-94D1-54222C63F5DA}</a:tableStyleId>
              </a:tblPr>
              <a:tblGrid>
                <a:gridCol w="1083595">
                  <a:extLst>
                    <a:ext uri="{9D8B030D-6E8A-4147-A177-3AD203B41FA5}">
                      <a16:colId xmlns:a16="http://schemas.microsoft.com/office/drawing/2014/main" val="2353452529"/>
                    </a:ext>
                  </a:extLst>
                </a:gridCol>
                <a:gridCol w="1582011">
                  <a:extLst>
                    <a:ext uri="{9D8B030D-6E8A-4147-A177-3AD203B41FA5}">
                      <a16:colId xmlns:a16="http://schemas.microsoft.com/office/drawing/2014/main" val="223113609"/>
                    </a:ext>
                  </a:extLst>
                </a:gridCol>
                <a:gridCol w="2624229">
                  <a:extLst>
                    <a:ext uri="{9D8B030D-6E8A-4147-A177-3AD203B41FA5}">
                      <a16:colId xmlns:a16="http://schemas.microsoft.com/office/drawing/2014/main" val="4109094985"/>
                    </a:ext>
                  </a:extLst>
                </a:gridCol>
              </a:tblGrid>
              <a:tr h="511037">
                <a:tc>
                  <a:txBody>
                    <a:bodyPr/>
                    <a:lstStyle/>
                    <a:p>
                      <a:r>
                        <a:rPr lang="en-GB" sz="2400" dirty="0">
                          <a:latin typeface="Work Sans" pitchFamily="2" charset="0"/>
                        </a:rPr>
                        <a:t>Word</a:t>
                      </a:r>
                    </a:p>
                  </a:txBody>
                  <a:tcPr/>
                </a:tc>
                <a:tc>
                  <a:txBody>
                    <a:bodyPr/>
                    <a:lstStyle/>
                    <a:p>
                      <a:r>
                        <a:rPr lang="en-GB" sz="2400" dirty="0">
                          <a:latin typeface="Work Sans" pitchFamily="2" charset="0"/>
                        </a:rPr>
                        <a:t>Symbol</a:t>
                      </a:r>
                    </a:p>
                  </a:txBody>
                  <a:tcPr/>
                </a:tc>
                <a:tc>
                  <a:txBody>
                    <a:bodyPr/>
                    <a:lstStyle/>
                    <a:p>
                      <a:r>
                        <a:rPr lang="en-GB" sz="2400" dirty="0">
                          <a:latin typeface="Work Sans" pitchFamily="2" charset="0"/>
                        </a:rPr>
                        <a:t>Example leaves</a:t>
                      </a:r>
                    </a:p>
                  </a:txBody>
                  <a:tcPr/>
                </a:tc>
                <a:extLst>
                  <a:ext uri="{0D108BD9-81ED-4DB2-BD59-A6C34878D82A}">
                    <a16:rowId xmlns:a16="http://schemas.microsoft.com/office/drawing/2014/main" val="4215497098"/>
                  </a:ext>
                </a:extLst>
              </a:tr>
              <a:tr h="1140795">
                <a:tc>
                  <a:txBody>
                    <a:bodyPr/>
                    <a:lstStyle/>
                    <a:p>
                      <a:r>
                        <a:rPr lang="en-GB" sz="2000" dirty="0">
                          <a:latin typeface="Work Sans" pitchFamily="2" charset="0"/>
                        </a:rPr>
                        <a:t>Fuzzy</a:t>
                      </a:r>
                    </a:p>
                  </a:txBody>
                  <a:tcPr anchor="ctr"/>
                </a:tc>
                <a:tc>
                  <a:txBody>
                    <a:bodyPr/>
                    <a:lstStyle/>
                    <a:p>
                      <a:endParaRPr lang="en-GB" sz="2000" dirty="0">
                        <a:latin typeface="Work Sans" pitchFamily="2" charset="0"/>
                      </a:endParaRPr>
                    </a:p>
                  </a:txBody>
                  <a:tcPr anchor="ctr"/>
                </a:tc>
                <a:tc>
                  <a:txBody>
                    <a:bodyPr/>
                    <a:lstStyle/>
                    <a:p>
                      <a:r>
                        <a:rPr lang="en-GB" sz="2000" dirty="0">
                          <a:latin typeface="Work Sans" pitchFamily="2" charset="0"/>
                        </a:rPr>
                        <a:t>sage</a:t>
                      </a:r>
                    </a:p>
                  </a:txBody>
                  <a:tcPr anchor="ctr"/>
                </a:tc>
                <a:extLst>
                  <a:ext uri="{0D108BD9-81ED-4DB2-BD59-A6C34878D82A}">
                    <a16:rowId xmlns:a16="http://schemas.microsoft.com/office/drawing/2014/main" val="3447146098"/>
                  </a:ext>
                </a:extLst>
              </a:tr>
              <a:tr h="1140795">
                <a:tc>
                  <a:txBody>
                    <a:bodyPr/>
                    <a:lstStyle/>
                    <a:p>
                      <a:r>
                        <a:rPr lang="en-GB" sz="2000" dirty="0">
                          <a:latin typeface="Work Sans" pitchFamily="2" charset="0"/>
                        </a:rPr>
                        <a:t>Prickly</a:t>
                      </a:r>
                    </a:p>
                  </a:txBody>
                  <a:tcPr anchor="ctr"/>
                </a:tc>
                <a:tc>
                  <a:txBody>
                    <a:bodyPr/>
                    <a:lstStyle/>
                    <a:p>
                      <a:endParaRPr lang="en-GB" sz="2000" dirty="0">
                        <a:latin typeface="Work Sans" pitchFamily="2" charset="0"/>
                      </a:endParaRPr>
                    </a:p>
                  </a:txBody>
                  <a:tcPr anchor="ctr"/>
                </a:tc>
                <a:tc>
                  <a:txBody>
                    <a:bodyPr/>
                    <a:lstStyle/>
                    <a:p>
                      <a:r>
                        <a:rPr lang="en-GB" sz="2000" dirty="0">
                          <a:latin typeface="Work Sans" pitchFamily="2" charset="0"/>
                        </a:rPr>
                        <a:t>holly, thistles</a:t>
                      </a:r>
                    </a:p>
                  </a:txBody>
                  <a:tcPr anchor="ctr"/>
                </a:tc>
                <a:extLst>
                  <a:ext uri="{0D108BD9-81ED-4DB2-BD59-A6C34878D82A}">
                    <a16:rowId xmlns:a16="http://schemas.microsoft.com/office/drawing/2014/main" val="3888791840"/>
                  </a:ext>
                </a:extLst>
              </a:tr>
            </a:tbl>
          </a:graphicData>
        </a:graphic>
      </p:graphicFrame>
      <p:graphicFrame>
        <p:nvGraphicFramePr>
          <p:cNvPr id="6" name="Table 5">
            <a:extLst>
              <a:ext uri="{FF2B5EF4-FFF2-40B4-BE49-F238E27FC236}">
                <a16:creationId xmlns:a16="http://schemas.microsoft.com/office/drawing/2014/main" id="{71D65F4F-52D1-B240-C4F9-F03FF7AB293F}"/>
              </a:ext>
            </a:extLst>
          </p:cNvPr>
          <p:cNvGraphicFramePr>
            <a:graphicFrameLocks noGrp="1"/>
          </p:cNvGraphicFramePr>
          <p:nvPr>
            <p:extLst>
              <p:ext uri="{D42A27DB-BD31-4B8C-83A1-F6EECF244321}">
                <p14:modId xmlns:p14="http://schemas.microsoft.com/office/powerpoint/2010/main" val="3831982842"/>
              </p:ext>
            </p:extLst>
          </p:nvPr>
        </p:nvGraphicFramePr>
        <p:xfrm>
          <a:off x="670659" y="1732808"/>
          <a:ext cx="5244456" cy="3855308"/>
        </p:xfrm>
        <a:graphic>
          <a:graphicData uri="http://schemas.openxmlformats.org/drawingml/2006/table">
            <a:tbl>
              <a:tblPr firstRow="1" bandRow="1">
                <a:tableStyleId>{5940675A-B579-460E-94D1-54222C63F5DA}</a:tableStyleId>
              </a:tblPr>
              <a:tblGrid>
                <a:gridCol w="1216152">
                  <a:extLst>
                    <a:ext uri="{9D8B030D-6E8A-4147-A177-3AD203B41FA5}">
                      <a16:colId xmlns:a16="http://schemas.microsoft.com/office/drawing/2014/main" val="1304251066"/>
                    </a:ext>
                  </a:extLst>
                </a:gridCol>
                <a:gridCol w="1309817">
                  <a:extLst>
                    <a:ext uri="{9D8B030D-6E8A-4147-A177-3AD203B41FA5}">
                      <a16:colId xmlns:a16="http://schemas.microsoft.com/office/drawing/2014/main" val="3287331539"/>
                    </a:ext>
                  </a:extLst>
                </a:gridCol>
                <a:gridCol w="2718487">
                  <a:extLst>
                    <a:ext uri="{9D8B030D-6E8A-4147-A177-3AD203B41FA5}">
                      <a16:colId xmlns:a16="http://schemas.microsoft.com/office/drawing/2014/main" val="4251894185"/>
                    </a:ext>
                  </a:extLst>
                </a:gridCol>
              </a:tblGrid>
              <a:tr h="510617">
                <a:tc>
                  <a:txBody>
                    <a:bodyPr/>
                    <a:lstStyle/>
                    <a:p>
                      <a:r>
                        <a:rPr lang="en-GB" sz="2400" dirty="0">
                          <a:latin typeface="Work Sans" pitchFamily="2" charset="0"/>
                        </a:rPr>
                        <a:t>Word</a:t>
                      </a:r>
                    </a:p>
                  </a:txBody>
                  <a:tcPr/>
                </a:tc>
                <a:tc>
                  <a:txBody>
                    <a:bodyPr/>
                    <a:lstStyle/>
                    <a:p>
                      <a:r>
                        <a:rPr lang="en-GB" sz="2400" dirty="0">
                          <a:latin typeface="Work Sans" pitchFamily="2" charset="0"/>
                        </a:rPr>
                        <a:t>Symbol</a:t>
                      </a:r>
                    </a:p>
                  </a:txBody>
                  <a:tcPr/>
                </a:tc>
                <a:tc>
                  <a:txBody>
                    <a:bodyPr/>
                    <a:lstStyle/>
                    <a:p>
                      <a:r>
                        <a:rPr lang="en-GB" sz="2400" dirty="0">
                          <a:latin typeface="Work Sans" pitchFamily="2" charset="0"/>
                        </a:rPr>
                        <a:t>Example leaves</a:t>
                      </a:r>
                    </a:p>
                  </a:txBody>
                  <a:tcPr/>
                </a:tc>
                <a:extLst>
                  <a:ext uri="{0D108BD9-81ED-4DB2-BD59-A6C34878D82A}">
                    <a16:rowId xmlns:a16="http://schemas.microsoft.com/office/drawing/2014/main" val="3927933676"/>
                  </a:ext>
                </a:extLst>
              </a:tr>
              <a:tr h="1114897">
                <a:tc>
                  <a:txBody>
                    <a:bodyPr/>
                    <a:lstStyle/>
                    <a:p>
                      <a:r>
                        <a:rPr lang="en-GB" sz="2000" dirty="0">
                          <a:latin typeface="Work Sans" pitchFamily="2" charset="0"/>
                        </a:rPr>
                        <a:t>Soft</a:t>
                      </a:r>
                    </a:p>
                  </a:txBody>
                  <a:tcPr anchor="ctr"/>
                </a:tc>
                <a:tc>
                  <a:txBody>
                    <a:bodyPr/>
                    <a:lstStyle/>
                    <a:p>
                      <a:endParaRPr lang="en-GB" sz="2000" dirty="0">
                        <a:latin typeface="Work Sans" pitchFamily="2" charset="0"/>
                      </a:endParaRPr>
                    </a:p>
                  </a:txBody>
                  <a:tcPr anchor="ctr"/>
                </a:tc>
                <a:tc>
                  <a:txBody>
                    <a:bodyPr/>
                    <a:lstStyle/>
                    <a:p>
                      <a:r>
                        <a:rPr lang="en-GB" sz="2000" dirty="0">
                          <a:latin typeface="Work Sans" pitchFamily="2" charset="0"/>
                        </a:rPr>
                        <a:t>baby spinach</a:t>
                      </a:r>
                    </a:p>
                  </a:txBody>
                  <a:tcPr anchor="ctr"/>
                </a:tc>
                <a:extLst>
                  <a:ext uri="{0D108BD9-81ED-4DB2-BD59-A6C34878D82A}">
                    <a16:rowId xmlns:a16="http://schemas.microsoft.com/office/drawing/2014/main" val="2066932134"/>
                  </a:ext>
                </a:extLst>
              </a:tr>
              <a:tr h="1114897">
                <a:tc>
                  <a:txBody>
                    <a:bodyPr/>
                    <a:lstStyle/>
                    <a:p>
                      <a:r>
                        <a:rPr lang="en-GB" sz="2000" dirty="0">
                          <a:latin typeface="Work Sans" pitchFamily="2" charset="0"/>
                        </a:rPr>
                        <a:t>Smooth</a:t>
                      </a:r>
                    </a:p>
                  </a:txBody>
                  <a:tcPr anchor="ctr"/>
                </a:tc>
                <a:tc>
                  <a:txBody>
                    <a:bodyPr/>
                    <a:lstStyle/>
                    <a:p>
                      <a:endParaRPr lang="en-GB" sz="2000" dirty="0">
                        <a:latin typeface="Work Sans" pitchFamily="2" charset="0"/>
                      </a:endParaRPr>
                    </a:p>
                  </a:txBody>
                  <a:tcPr anchor="ctr"/>
                </a:tc>
                <a:tc>
                  <a:txBody>
                    <a:bodyPr/>
                    <a:lstStyle/>
                    <a:p>
                      <a:r>
                        <a:rPr lang="en-GB" sz="2000" dirty="0">
                          <a:latin typeface="Work Sans" pitchFamily="2" charset="0"/>
                        </a:rPr>
                        <a:t>bay leaves</a:t>
                      </a:r>
                    </a:p>
                  </a:txBody>
                  <a:tcPr anchor="ctr"/>
                </a:tc>
                <a:extLst>
                  <a:ext uri="{0D108BD9-81ED-4DB2-BD59-A6C34878D82A}">
                    <a16:rowId xmlns:a16="http://schemas.microsoft.com/office/drawing/2014/main" val="4063494007"/>
                  </a:ext>
                </a:extLst>
              </a:tr>
              <a:tr h="1114897">
                <a:tc>
                  <a:txBody>
                    <a:bodyPr/>
                    <a:lstStyle/>
                    <a:p>
                      <a:r>
                        <a:rPr lang="en-GB" sz="2000" dirty="0">
                          <a:latin typeface="Work Sans" pitchFamily="2" charset="0"/>
                        </a:rPr>
                        <a:t>Tough</a:t>
                      </a:r>
                    </a:p>
                  </a:txBody>
                  <a:tcPr anchor="ctr"/>
                </a:tc>
                <a:tc>
                  <a:txBody>
                    <a:bodyPr/>
                    <a:lstStyle/>
                    <a:p>
                      <a:endParaRPr lang="en-GB" sz="2000" dirty="0">
                        <a:latin typeface="Work Sans" pitchFamily="2" charset="0"/>
                      </a:endParaRPr>
                    </a:p>
                  </a:txBody>
                  <a:tcPr anchor="ctr"/>
                </a:tc>
                <a:tc>
                  <a:txBody>
                    <a:bodyPr/>
                    <a:lstStyle/>
                    <a:p>
                      <a:r>
                        <a:rPr lang="en-GB" sz="2000" dirty="0">
                          <a:latin typeface="Work Sans" pitchFamily="2" charset="0"/>
                        </a:rPr>
                        <a:t>chard, kale</a:t>
                      </a:r>
                    </a:p>
                  </a:txBody>
                  <a:tcPr anchor="ctr"/>
                </a:tc>
                <a:extLst>
                  <a:ext uri="{0D108BD9-81ED-4DB2-BD59-A6C34878D82A}">
                    <a16:rowId xmlns:a16="http://schemas.microsoft.com/office/drawing/2014/main" val="2800913403"/>
                  </a:ext>
                </a:extLst>
              </a:tr>
            </a:tbl>
          </a:graphicData>
        </a:graphic>
      </p:graphicFrame>
      <p:pic>
        <p:nvPicPr>
          <p:cNvPr id="7" name="Picture 6">
            <a:extLst>
              <a:ext uri="{FF2B5EF4-FFF2-40B4-BE49-F238E27FC236}">
                <a16:creationId xmlns:a16="http://schemas.microsoft.com/office/drawing/2014/main" id="{F326B346-E2D8-B923-4B2A-D4A9C2E970A8}"/>
              </a:ext>
            </a:extLst>
          </p:cNvPr>
          <p:cNvPicPr>
            <a:picLocks noChangeAspect="1"/>
          </p:cNvPicPr>
          <p:nvPr/>
        </p:nvPicPr>
        <p:blipFill>
          <a:blip r:embed="rId3">
            <a:clrChange>
              <a:clrFrom>
                <a:srgbClr val="FFFFFF"/>
              </a:clrFrom>
              <a:clrTo>
                <a:srgbClr val="FFFFFF">
                  <a:alpha val="0"/>
                </a:srgbClr>
              </a:clrTo>
            </a:clrChange>
          </a:blip>
          <a:srcRect b="29652"/>
          <a:stretch>
            <a:fillRect/>
          </a:stretch>
        </p:blipFill>
        <p:spPr>
          <a:xfrm>
            <a:off x="2021405" y="4556559"/>
            <a:ext cx="1032068" cy="1031557"/>
          </a:xfrm>
          <a:prstGeom prst="rect">
            <a:avLst/>
          </a:prstGeom>
        </p:spPr>
      </p:pic>
      <p:pic>
        <p:nvPicPr>
          <p:cNvPr id="1026" name="Picture 2">
            <a:extLst>
              <a:ext uri="{FF2B5EF4-FFF2-40B4-BE49-F238E27FC236}">
                <a16:creationId xmlns:a16="http://schemas.microsoft.com/office/drawing/2014/main" id="{711109D9-E93E-6C67-BB9C-3717B36B87C4}"/>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29810"/>
          <a:stretch>
            <a:fillRect/>
          </a:stretch>
        </p:blipFill>
        <p:spPr bwMode="auto">
          <a:xfrm>
            <a:off x="2029286" y="2344073"/>
            <a:ext cx="920336" cy="8808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3FD3FA1-6E8D-DE4B-9294-F5252C4E613D}"/>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39136"/>
          <a:stretch>
            <a:fillRect/>
          </a:stretch>
        </p:blipFill>
        <p:spPr bwMode="auto">
          <a:xfrm>
            <a:off x="2021405" y="3536765"/>
            <a:ext cx="1017737" cy="6488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190865D-74C0-B9A4-E21A-5EA7355A4F95}"/>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43438"/>
          <a:stretch>
            <a:fillRect/>
          </a:stretch>
        </p:blipFill>
        <p:spPr bwMode="auto">
          <a:xfrm>
            <a:off x="7564201" y="2361388"/>
            <a:ext cx="946785" cy="84626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6AA461D-3297-B854-D793-1B2C7B93FCF0}"/>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b="32817"/>
          <a:stretch>
            <a:fillRect/>
          </a:stretch>
        </p:blipFill>
        <p:spPr bwMode="auto">
          <a:xfrm>
            <a:off x="7564200" y="3536765"/>
            <a:ext cx="946786" cy="864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8658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C3FC3-14EA-C50A-85F3-5416B18A9793}"/>
              </a:ext>
            </a:extLst>
          </p:cNvPr>
          <p:cNvSpPr>
            <a:spLocks noGrp="1"/>
          </p:cNvSpPr>
          <p:nvPr>
            <p:ph type="title"/>
          </p:nvPr>
        </p:nvSpPr>
        <p:spPr/>
        <p:txBody>
          <a:bodyPr/>
          <a:lstStyle/>
          <a:p>
            <a:r>
              <a:rPr lang="en-GB" dirty="0"/>
              <a:t>Put together a description of this leaf</a:t>
            </a:r>
          </a:p>
        </p:txBody>
      </p:sp>
      <p:pic>
        <p:nvPicPr>
          <p:cNvPr id="10" name="Content Placeholder 9" descr="A close up of a leaf&#10;&#10;AI-generated content may be incorrect.">
            <a:extLst>
              <a:ext uri="{FF2B5EF4-FFF2-40B4-BE49-F238E27FC236}">
                <a16:creationId xmlns:a16="http://schemas.microsoft.com/office/drawing/2014/main" id="{96D1FEED-557F-6D0A-1D04-5CBC2997B659}"/>
              </a:ext>
            </a:extLst>
          </p:cNvPr>
          <p:cNvPicPr>
            <a:picLocks noGrp="1" noChangeAspect="1"/>
          </p:cNvPicPr>
          <p:nvPr>
            <p:ph idx="1"/>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rot="15831808">
            <a:off x="6730323" y="2137424"/>
            <a:ext cx="4967054" cy="3407997"/>
          </a:xfrm>
        </p:spPr>
      </p:pic>
      <p:sp>
        <p:nvSpPr>
          <p:cNvPr id="11" name="Content Placeholder 2">
            <a:extLst>
              <a:ext uri="{FF2B5EF4-FFF2-40B4-BE49-F238E27FC236}">
                <a16:creationId xmlns:a16="http://schemas.microsoft.com/office/drawing/2014/main" id="{802C793D-E572-C41C-B22D-2242E30AD028}"/>
              </a:ext>
            </a:extLst>
          </p:cNvPr>
          <p:cNvSpPr txBox="1">
            <a:spLocks/>
          </p:cNvSpPr>
          <p:nvPr/>
        </p:nvSpPr>
        <p:spPr>
          <a:xfrm>
            <a:off x="551146" y="1678488"/>
            <a:ext cx="5386192" cy="44984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en-GB" dirty="0"/>
              <a:t>This leaf is simple.</a:t>
            </a:r>
          </a:p>
          <a:p>
            <a:pPr marL="0" indent="0">
              <a:spcAft>
                <a:spcPts val="1200"/>
              </a:spcAft>
              <a:buFont typeface="Arial" panose="020B0604020202020204" pitchFamily="34" charset="0"/>
              <a:buNone/>
            </a:pPr>
            <a:r>
              <a:rPr lang="en-GB" dirty="0"/>
              <a:t>The shape is oval.</a:t>
            </a:r>
          </a:p>
          <a:p>
            <a:pPr marL="0" indent="0">
              <a:spcAft>
                <a:spcPts val="1200"/>
              </a:spcAft>
              <a:buFont typeface="Arial" panose="020B0604020202020204" pitchFamily="34" charset="0"/>
              <a:buNone/>
            </a:pPr>
            <a:r>
              <a:rPr lang="en-GB" dirty="0"/>
              <a:t>The tip is round.</a:t>
            </a:r>
          </a:p>
          <a:p>
            <a:pPr marL="0" indent="0">
              <a:spcAft>
                <a:spcPts val="1200"/>
              </a:spcAft>
              <a:buFont typeface="Arial" panose="020B0604020202020204" pitchFamily="34" charset="0"/>
              <a:buNone/>
            </a:pPr>
            <a:r>
              <a:rPr lang="en-GB" dirty="0"/>
              <a:t>The edge is smooth.</a:t>
            </a:r>
          </a:p>
          <a:p>
            <a:pPr marL="0" indent="0">
              <a:spcAft>
                <a:spcPts val="1200"/>
              </a:spcAft>
              <a:buFont typeface="Arial" panose="020B0604020202020204" pitchFamily="34" charset="0"/>
              <a:buNone/>
            </a:pPr>
            <a:r>
              <a:rPr lang="en-GB" dirty="0"/>
              <a:t>The base is smooth.</a:t>
            </a:r>
          </a:p>
          <a:p>
            <a:pPr marL="0" indent="0">
              <a:buFont typeface="Arial" panose="020B0604020202020204" pitchFamily="34" charset="0"/>
              <a:buNone/>
            </a:pPr>
            <a:endParaRPr lang="en-GB" dirty="0"/>
          </a:p>
        </p:txBody>
      </p:sp>
    </p:spTree>
    <p:extLst>
      <p:ext uri="{BB962C8B-B14F-4D97-AF65-F5344CB8AC3E}">
        <p14:creationId xmlns:p14="http://schemas.microsoft.com/office/powerpoint/2010/main" val="50140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1F110-6288-6CE6-C5DB-BB9C758805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90CFEF-1297-2A39-6375-AC4D7CEDEDFA}"/>
              </a:ext>
            </a:extLst>
          </p:cNvPr>
          <p:cNvSpPr>
            <a:spLocks noGrp="1"/>
          </p:cNvSpPr>
          <p:nvPr>
            <p:ph type="title"/>
          </p:nvPr>
        </p:nvSpPr>
        <p:spPr>
          <a:xfrm>
            <a:off x="551145" y="365126"/>
            <a:ext cx="8568141" cy="824848"/>
          </a:xfrm>
        </p:spPr>
        <p:txBody>
          <a:bodyPr>
            <a:normAutofit fontScale="90000"/>
          </a:bodyPr>
          <a:lstStyle/>
          <a:p>
            <a:r>
              <a:rPr lang="en-GB" dirty="0"/>
              <a:t>It’s okay to use more than one word for each part of the leaf</a:t>
            </a:r>
          </a:p>
        </p:txBody>
      </p:sp>
      <p:sp>
        <p:nvSpPr>
          <p:cNvPr id="3" name="Content Placeholder 2">
            <a:extLst>
              <a:ext uri="{FF2B5EF4-FFF2-40B4-BE49-F238E27FC236}">
                <a16:creationId xmlns:a16="http://schemas.microsoft.com/office/drawing/2014/main" id="{37A35E4B-49EA-7286-AAEC-5269A232328B}"/>
              </a:ext>
            </a:extLst>
          </p:cNvPr>
          <p:cNvSpPr>
            <a:spLocks noGrp="1"/>
          </p:cNvSpPr>
          <p:nvPr>
            <p:ph idx="1"/>
          </p:nvPr>
        </p:nvSpPr>
        <p:spPr/>
        <p:txBody>
          <a:bodyPr/>
          <a:lstStyle/>
          <a:p>
            <a:pPr marL="0" indent="0">
              <a:spcAft>
                <a:spcPts val="1200"/>
              </a:spcAft>
              <a:buNone/>
            </a:pPr>
            <a:r>
              <a:rPr lang="en-GB" dirty="0"/>
              <a:t>This leaf is simple.</a:t>
            </a:r>
          </a:p>
          <a:p>
            <a:pPr marL="0" indent="0">
              <a:spcAft>
                <a:spcPts val="1200"/>
              </a:spcAft>
              <a:buNone/>
            </a:pPr>
            <a:r>
              <a:rPr lang="en-GB" dirty="0"/>
              <a:t>The tip is round.</a:t>
            </a:r>
          </a:p>
          <a:p>
            <a:pPr marL="0" indent="0">
              <a:spcAft>
                <a:spcPts val="1200"/>
              </a:spcAft>
              <a:buNone/>
            </a:pPr>
            <a:r>
              <a:rPr lang="en-GB" dirty="0"/>
              <a:t>The edge is lobed and serrated.</a:t>
            </a:r>
          </a:p>
          <a:p>
            <a:pPr marL="0" indent="0">
              <a:spcAft>
                <a:spcPts val="1200"/>
              </a:spcAft>
              <a:buNone/>
            </a:pPr>
            <a:r>
              <a:rPr lang="en-GB" dirty="0"/>
              <a:t>The base is round on the left and tapered on the right.</a:t>
            </a:r>
          </a:p>
        </p:txBody>
      </p:sp>
      <p:pic>
        <p:nvPicPr>
          <p:cNvPr id="5" name="Content Placeholder 4" descr="A close-up of a leaf&#10;&#10;AI-generated content may be incorrect.">
            <a:extLst>
              <a:ext uri="{FF2B5EF4-FFF2-40B4-BE49-F238E27FC236}">
                <a16:creationId xmlns:a16="http://schemas.microsoft.com/office/drawing/2014/main" id="{42F8BDC8-0012-DD9E-DE8A-67795E5F6C35}"/>
              </a:ext>
            </a:extLst>
          </p:cNvPr>
          <p:cNvPicPr>
            <a:picLocks noGrp="1" noChangeAspect="1"/>
          </p:cNvPicPr>
          <p:nvPr>
            <p:ph idx="10"/>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5400000">
            <a:off x="6915408" y="1738571"/>
            <a:ext cx="5326644" cy="3550140"/>
          </a:xfrm>
          <a:prstGeom prst="rect">
            <a:avLst/>
          </a:prstGeom>
        </p:spPr>
      </p:pic>
    </p:spTree>
    <p:extLst>
      <p:ext uri="{BB962C8B-B14F-4D97-AF65-F5344CB8AC3E}">
        <p14:creationId xmlns:p14="http://schemas.microsoft.com/office/powerpoint/2010/main" val="183917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F3445-F636-27E6-17A8-45967E403590}"/>
              </a:ext>
            </a:extLst>
          </p:cNvPr>
          <p:cNvSpPr>
            <a:spLocks noGrp="1"/>
          </p:cNvSpPr>
          <p:nvPr>
            <p:ph type="title"/>
          </p:nvPr>
        </p:nvSpPr>
        <p:spPr>
          <a:xfrm>
            <a:off x="551145" y="365126"/>
            <a:ext cx="7867641" cy="824848"/>
          </a:xfrm>
        </p:spPr>
        <p:txBody>
          <a:bodyPr>
            <a:normAutofit fontScale="90000"/>
          </a:bodyPr>
          <a:lstStyle/>
          <a:p>
            <a:r>
              <a:rPr lang="en-GB" dirty="0">
                <a:latin typeface="Work Sans" pitchFamily="2" charset="0"/>
              </a:rPr>
              <a:t>Describe as many differences as you can </a:t>
            </a:r>
          </a:p>
        </p:txBody>
      </p:sp>
      <p:pic>
        <p:nvPicPr>
          <p:cNvPr id="15" name="Content Placeholder 14" descr="A close up of a leaf&#10;&#10;AI-generated content may be incorrect.">
            <a:extLst>
              <a:ext uri="{FF2B5EF4-FFF2-40B4-BE49-F238E27FC236}">
                <a16:creationId xmlns:a16="http://schemas.microsoft.com/office/drawing/2014/main" id="{01890ECA-C98D-FE5C-E3C3-7AD2AF0BF7C9}"/>
              </a:ext>
            </a:extLst>
          </p:cNvPr>
          <p:cNvPicPr>
            <a:picLocks noGrp="1" noChangeAspect="1"/>
          </p:cNvPicPr>
          <p:nvPr>
            <p:ph sz="quarter" idx="4"/>
          </p:nvPr>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rot="19462995">
            <a:off x="2116346" y="937086"/>
            <a:ext cx="3024051" cy="5753025"/>
          </a:xfrm>
        </p:spPr>
      </p:pic>
      <p:pic>
        <p:nvPicPr>
          <p:cNvPr id="13" name="Content Placeholder 12" descr="A close up of a leaf&#10;&#10;AI-generated content may be incorrect.">
            <a:extLst>
              <a:ext uri="{FF2B5EF4-FFF2-40B4-BE49-F238E27FC236}">
                <a16:creationId xmlns:a16="http://schemas.microsoft.com/office/drawing/2014/main" id="{079E34B0-BC65-C00D-AA06-4F776649501E}"/>
              </a:ext>
            </a:extLst>
          </p:cNvPr>
          <p:cNvPicPr>
            <a:picLocks noGrp="1" noChangeAspect="1"/>
          </p:cNvPicPr>
          <p:nvPr>
            <p:ph sz="quarter" idx="11"/>
          </p:nvPr>
        </p:nvPicPr>
        <p:blipFill>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rot="19462995">
            <a:off x="6990869" y="1380568"/>
            <a:ext cx="3208399" cy="4609204"/>
          </a:xfrm>
        </p:spPr>
      </p:pic>
      <p:sp>
        <p:nvSpPr>
          <p:cNvPr id="18" name="TextBox 17">
            <a:extLst>
              <a:ext uri="{FF2B5EF4-FFF2-40B4-BE49-F238E27FC236}">
                <a16:creationId xmlns:a16="http://schemas.microsoft.com/office/drawing/2014/main" id="{BE9550CA-3697-3764-5D38-A5ED48CED37B}"/>
              </a:ext>
            </a:extLst>
          </p:cNvPr>
          <p:cNvSpPr txBox="1"/>
          <p:nvPr/>
        </p:nvSpPr>
        <p:spPr>
          <a:xfrm>
            <a:off x="2995448" y="5465380"/>
            <a:ext cx="1247457" cy="369332"/>
          </a:xfrm>
          <a:prstGeom prst="rect">
            <a:avLst/>
          </a:prstGeom>
          <a:noFill/>
        </p:spPr>
        <p:txBody>
          <a:bodyPr wrap="none" rtlCol="0">
            <a:spAutoFit/>
          </a:bodyPr>
          <a:lstStyle/>
          <a:p>
            <a:r>
              <a:rPr lang="en-GB" dirty="0">
                <a:latin typeface="Work Sans" pitchFamily="2" charset="0"/>
              </a:rPr>
              <a:t>Dock leaf</a:t>
            </a:r>
          </a:p>
        </p:txBody>
      </p:sp>
      <p:sp>
        <p:nvSpPr>
          <p:cNvPr id="19" name="TextBox 18">
            <a:extLst>
              <a:ext uri="{FF2B5EF4-FFF2-40B4-BE49-F238E27FC236}">
                <a16:creationId xmlns:a16="http://schemas.microsoft.com/office/drawing/2014/main" id="{18685D5A-B370-AD76-5B2C-0401629D25E2}"/>
              </a:ext>
            </a:extLst>
          </p:cNvPr>
          <p:cNvSpPr txBox="1"/>
          <p:nvPr/>
        </p:nvSpPr>
        <p:spPr>
          <a:xfrm>
            <a:off x="7535066" y="5465380"/>
            <a:ext cx="2517036" cy="369332"/>
          </a:xfrm>
          <a:prstGeom prst="rect">
            <a:avLst/>
          </a:prstGeom>
          <a:noFill/>
        </p:spPr>
        <p:txBody>
          <a:bodyPr wrap="none" rtlCol="0">
            <a:spAutoFit/>
          </a:bodyPr>
          <a:lstStyle/>
          <a:p>
            <a:r>
              <a:rPr lang="en-GB" dirty="0">
                <a:latin typeface="Work Sans" pitchFamily="2" charset="0"/>
              </a:rPr>
              <a:t>Greater plantain leaf</a:t>
            </a:r>
          </a:p>
        </p:txBody>
      </p:sp>
    </p:spTree>
    <p:extLst>
      <p:ext uri="{BB962C8B-B14F-4D97-AF65-F5344CB8AC3E}">
        <p14:creationId xmlns:p14="http://schemas.microsoft.com/office/powerpoint/2010/main" val="2680404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E9E78-D736-2714-7B94-A3D46099D649}"/>
              </a:ext>
            </a:extLst>
          </p:cNvPr>
          <p:cNvSpPr>
            <a:spLocks noGrp="1"/>
          </p:cNvSpPr>
          <p:nvPr>
            <p:ph type="title"/>
          </p:nvPr>
        </p:nvSpPr>
        <p:spPr/>
        <p:txBody>
          <a:bodyPr/>
          <a:lstStyle/>
          <a:p>
            <a:r>
              <a:rPr lang="en-GB"/>
              <a:t>Learning outcomes</a:t>
            </a:r>
          </a:p>
        </p:txBody>
      </p:sp>
      <p:sp>
        <p:nvSpPr>
          <p:cNvPr id="3" name="Content Placeholder 2">
            <a:extLst>
              <a:ext uri="{FF2B5EF4-FFF2-40B4-BE49-F238E27FC236}">
                <a16:creationId xmlns:a16="http://schemas.microsoft.com/office/drawing/2014/main" id="{66906E8F-5042-0DF9-E8FD-22D68A36901B}"/>
              </a:ext>
            </a:extLst>
          </p:cNvPr>
          <p:cNvSpPr>
            <a:spLocks noGrp="1"/>
          </p:cNvSpPr>
          <p:nvPr>
            <p:ph idx="1"/>
          </p:nvPr>
        </p:nvSpPr>
        <p:spPr>
          <a:xfrm>
            <a:off x="551146" y="1678488"/>
            <a:ext cx="8726204" cy="4498475"/>
          </a:xfrm>
        </p:spPr>
        <p:txBody>
          <a:bodyPr/>
          <a:lstStyle/>
          <a:p>
            <a:pPr marL="0" indent="0">
              <a:buNone/>
            </a:pPr>
            <a:r>
              <a:rPr lang="en-GB" dirty="0"/>
              <a:t>I can describe a leaf using specific vocabulary.</a:t>
            </a:r>
          </a:p>
          <a:p>
            <a:pPr marL="0" indent="0">
              <a:buNone/>
            </a:pPr>
            <a:endParaRPr lang="en-GB" dirty="0"/>
          </a:p>
          <a:p>
            <a:pPr marL="0" indent="0">
              <a:buNone/>
            </a:pPr>
            <a:r>
              <a:rPr lang="en-GB" dirty="0"/>
              <a:t>I can recognise a leaf based on a description.</a:t>
            </a:r>
          </a:p>
        </p:txBody>
      </p:sp>
    </p:spTree>
    <p:extLst>
      <p:ext uri="{BB962C8B-B14F-4D97-AF65-F5344CB8AC3E}">
        <p14:creationId xmlns:p14="http://schemas.microsoft.com/office/powerpoint/2010/main" val="41654950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EB17A-ED26-65BC-CD5A-F4CAD5FD22B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628DDAB-B68F-0E64-04CC-F3C1771E7101}"/>
              </a:ext>
            </a:extLst>
          </p:cNvPr>
          <p:cNvSpPr>
            <a:spLocks noGrp="1"/>
          </p:cNvSpPr>
          <p:nvPr>
            <p:ph type="title"/>
          </p:nvPr>
        </p:nvSpPr>
        <p:spPr>
          <a:xfrm>
            <a:off x="551145" y="365126"/>
            <a:ext cx="10973198" cy="1454530"/>
          </a:xfrm>
        </p:spPr>
        <p:txBody>
          <a:bodyPr>
            <a:normAutofit/>
          </a:bodyPr>
          <a:lstStyle/>
          <a:p>
            <a:r>
              <a:rPr lang="en-GB" dirty="0"/>
              <a:t>Use our new leaf vocabulary to write one description that works for all three leaves</a:t>
            </a:r>
          </a:p>
        </p:txBody>
      </p:sp>
      <p:pic>
        <p:nvPicPr>
          <p:cNvPr id="10" name="Content Placeholder 9" descr="A green leaf with a long stem&#10;&#10;AI-generated content may be incorrect.">
            <a:extLst>
              <a:ext uri="{FF2B5EF4-FFF2-40B4-BE49-F238E27FC236}">
                <a16:creationId xmlns:a16="http://schemas.microsoft.com/office/drawing/2014/main" id="{C06D52B6-599A-CC3B-8D9F-2E360F7A03E1}"/>
              </a:ext>
            </a:extLst>
          </p:cNvPr>
          <p:cNvPicPr>
            <a:picLocks noGrp="1" noChangeAspect="1"/>
          </p:cNvPicPr>
          <p:nvPr>
            <p:ph sz="quarter" idx="4"/>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429620">
            <a:off x="325334" y="2283681"/>
            <a:ext cx="4754387" cy="3565790"/>
          </a:xfrm>
        </p:spPr>
      </p:pic>
      <p:pic>
        <p:nvPicPr>
          <p:cNvPr id="12" name="Content Placeholder 11" descr="A green leaf with a long stem&#10;&#10;AI-generated content may be incorrect.">
            <a:extLst>
              <a:ext uri="{FF2B5EF4-FFF2-40B4-BE49-F238E27FC236}">
                <a16:creationId xmlns:a16="http://schemas.microsoft.com/office/drawing/2014/main" id="{B6663941-0EFD-53E2-9819-76E625B8A453}"/>
              </a:ext>
            </a:extLst>
          </p:cNvPr>
          <p:cNvPicPr>
            <a:picLocks noGrp="1" noChangeAspect="1"/>
          </p:cNvPicPr>
          <p:nvPr>
            <p:ph sz="quarter" idx="10"/>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5195960">
            <a:off x="3575680" y="2713870"/>
            <a:ext cx="5019719" cy="2635894"/>
          </a:xfrm>
        </p:spPr>
      </p:pic>
      <p:pic>
        <p:nvPicPr>
          <p:cNvPr id="14" name="Content Placeholder 13" descr="A close-up of a leaf&#10;&#10;AI-generated content may be incorrect.">
            <a:extLst>
              <a:ext uri="{FF2B5EF4-FFF2-40B4-BE49-F238E27FC236}">
                <a16:creationId xmlns:a16="http://schemas.microsoft.com/office/drawing/2014/main" id="{F32502A9-19D9-C1C7-DE4F-4D611010DC17}"/>
              </a:ext>
            </a:extLst>
          </p:cNvPr>
          <p:cNvPicPr>
            <a:picLocks noGrp="1" noChangeAspect="1"/>
          </p:cNvPicPr>
          <p:nvPr>
            <p:ph sz="quarter" idx="11"/>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5807293">
            <a:off x="7408999" y="2326511"/>
            <a:ext cx="5220191" cy="3480128"/>
          </a:xfrm>
        </p:spPr>
      </p:pic>
    </p:spTree>
    <p:extLst>
      <p:ext uri="{BB962C8B-B14F-4D97-AF65-F5344CB8AC3E}">
        <p14:creationId xmlns:p14="http://schemas.microsoft.com/office/powerpoint/2010/main" val="2558311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B1AE361-D285-92FF-5FAE-B1B0777C7C7E}"/>
              </a:ext>
            </a:extLst>
          </p:cNvPr>
          <p:cNvSpPr>
            <a:spLocks noGrp="1"/>
          </p:cNvSpPr>
          <p:nvPr>
            <p:ph type="ctrTitle"/>
          </p:nvPr>
        </p:nvSpPr>
        <p:spPr>
          <a:xfrm>
            <a:off x="2361156" y="1773717"/>
            <a:ext cx="7469688" cy="2136131"/>
          </a:xfrm>
        </p:spPr>
        <p:txBody>
          <a:bodyPr/>
          <a:lstStyle/>
          <a:p>
            <a:r>
              <a:rPr lang="en-GB" dirty="0"/>
              <a:t>Extra detail</a:t>
            </a:r>
          </a:p>
        </p:txBody>
      </p:sp>
      <p:sp>
        <p:nvSpPr>
          <p:cNvPr id="7" name="Subtitle 6">
            <a:extLst>
              <a:ext uri="{FF2B5EF4-FFF2-40B4-BE49-F238E27FC236}">
                <a16:creationId xmlns:a16="http://schemas.microsoft.com/office/drawing/2014/main" id="{276636B6-A68B-422B-C901-BF0F71E9FC47}"/>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1010219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80CD7-F5BE-9458-C83D-5E5E566E61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A2989A-6FC4-F26D-005B-569227AE1019}"/>
              </a:ext>
            </a:extLst>
          </p:cNvPr>
          <p:cNvSpPr>
            <a:spLocks noGrp="1"/>
          </p:cNvSpPr>
          <p:nvPr>
            <p:ph type="title"/>
          </p:nvPr>
        </p:nvSpPr>
        <p:spPr/>
        <p:txBody>
          <a:bodyPr/>
          <a:lstStyle/>
          <a:p>
            <a:r>
              <a:rPr lang="en-GB" dirty="0">
                <a:latin typeface="Work Sans" pitchFamily="2" charset="0"/>
              </a:rPr>
              <a:t>Leaf or leaflet?</a:t>
            </a:r>
          </a:p>
        </p:txBody>
      </p:sp>
      <p:pic>
        <p:nvPicPr>
          <p:cNvPr id="4" name="Picture 3" descr="A close-up of a plant&#10;&#10;AI-generated content may be incorrect.">
            <a:extLst>
              <a:ext uri="{FF2B5EF4-FFF2-40B4-BE49-F238E27FC236}">
                <a16:creationId xmlns:a16="http://schemas.microsoft.com/office/drawing/2014/main" id="{7021816C-9A9F-7CEE-A071-499265DD494B}"/>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6096000" y="857250"/>
            <a:ext cx="5810250" cy="5763862"/>
          </a:xfrm>
          <a:prstGeom prst="rect">
            <a:avLst/>
          </a:prstGeom>
        </p:spPr>
      </p:pic>
      <p:sp>
        <p:nvSpPr>
          <p:cNvPr id="5" name="TextBox 4">
            <a:extLst>
              <a:ext uri="{FF2B5EF4-FFF2-40B4-BE49-F238E27FC236}">
                <a16:creationId xmlns:a16="http://schemas.microsoft.com/office/drawing/2014/main" id="{234739E8-D827-F23C-7B00-F930C524BFE7}"/>
              </a:ext>
            </a:extLst>
          </p:cNvPr>
          <p:cNvSpPr txBox="1"/>
          <p:nvPr/>
        </p:nvSpPr>
        <p:spPr>
          <a:xfrm>
            <a:off x="551144" y="1612490"/>
            <a:ext cx="5113995" cy="3785652"/>
          </a:xfrm>
          <a:prstGeom prst="rect">
            <a:avLst/>
          </a:prstGeom>
          <a:noFill/>
        </p:spPr>
        <p:txBody>
          <a:bodyPr wrap="square" rtlCol="0">
            <a:spAutoFit/>
          </a:bodyPr>
          <a:lstStyle/>
          <a:p>
            <a:r>
              <a:rPr lang="en-GB" sz="2400" dirty="0">
                <a:latin typeface="Work Sans" pitchFamily="2" charset="0"/>
              </a:rPr>
              <a:t>To tell where a leaf starts, look at where the broad part of the leaf meets the stalk.</a:t>
            </a:r>
          </a:p>
          <a:p>
            <a:endParaRPr lang="en-GB" sz="2400" dirty="0">
              <a:latin typeface="Work Sans" pitchFamily="2" charset="0"/>
            </a:endParaRPr>
          </a:p>
          <a:p>
            <a:r>
              <a:rPr lang="en-GB" sz="2400" dirty="0">
                <a:latin typeface="Work Sans" pitchFamily="2" charset="0"/>
              </a:rPr>
              <a:t>Leaves usually have a lump where the leaf stalk meets the stem. </a:t>
            </a:r>
          </a:p>
          <a:p>
            <a:endParaRPr lang="en-GB" sz="2400" dirty="0">
              <a:latin typeface="Work Sans" pitchFamily="2" charset="0"/>
            </a:endParaRPr>
          </a:p>
          <a:p>
            <a:r>
              <a:rPr lang="en-GB" sz="2400" dirty="0">
                <a:latin typeface="Work Sans" pitchFamily="2" charset="0"/>
              </a:rPr>
              <a:t>This lump is a </a:t>
            </a:r>
            <a:r>
              <a:rPr lang="en-GB" sz="2400" b="1" dirty="0">
                <a:latin typeface="Work Sans" pitchFamily="2" charset="0"/>
              </a:rPr>
              <a:t>bud</a:t>
            </a:r>
            <a:r>
              <a:rPr lang="en-GB" sz="2400" dirty="0">
                <a:latin typeface="Work Sans" pitchFamily="2" charset="0"/>
              </a:rPr>
              <a:t>.</a:t>
            </a:r>
          </a:p>
          <a:p>
            <a:endParaRPr lang="en-GB" sz="2400" dirty="0">
              <a:latin typeface="Work Sans" pitchFamily="2" charset="0"/>
            </a:endParaRPr>
          </a:p>
        </p:txBody>
      </p:sp>
      <p:sp>
        <p:nvSpPr>
          <p:cNvPr id="6" name="TextBox 5">
            <a:extLst>
              <a:ext uri="{FF2B5EF4-FFF2-40B4-BE49-F238E27FC236}">
                <a16:creationId xmlns:a16="http://schemas.microsoft.com/office/drawing/2014/main" id="{0AD0DE43-DA8B-CB80-70AF-C17F90EA8947}"/>
              </a:ext>
            </a:extLst>
          </p:cNvPr>
          <p:cNvSpPr txBox="1"/>
          <p:nvPr/>
        </p:nvSpPr>
        <p:spPr>
          <a:xfrm>
            <a:off x="8153264" y="1612490"/>
            <a:ext cx="766557" cy="461665"/>
          </a:xfrm>
          <a:prstGeom prst="rect">
            <a:avLst/>
          </a:prstGeom>
          <a:noFill/>
        </p:spPr>
        <p:txBody>
          <a:bodyPr wrap="none" rtlCol="0">
            <a:spAutoFit/>
          </a:bodyPr>
          <a:lstStyle/>
          <a:p>
            <a:r>
              <a:rPr lang="en-GB" sz="2400" dirty="0">
                <a:latin typeface="Work Sans" pitchFamily="2" charset="0"/>
              </a:rPr>
              <a:t>Bud</a:t>
            </a:r>
          </a:p>
        </p:txBody>
      </p:sp>
      <p:cxnSp>
        <p:nvCxnSpPr>
          <p:cNvPr id="7" name="Straight Arrow Connector 6">
            <a:extLst>
              <a:ext uri="{FF2B5EF4-FFF2-40B4-BE49-F238E27FC236}">
                <a16:creationId xmlns:a16="http://schemas.microsoft.com/office/drawing/2014/main" id="{9C01ECC5-077C-D1EF-1B3C-F5FDF803F0C8}"/>
              </a:ext>
            </a:extLst>
          </p:cNvPr>
          <p:cNvCxnSpPr>
            <a:cxnSpLocks/>
          </p:cNvCxnSpPr>
          <p:nvPr/>
        </p:nvCxnSpPr>
        <p:spPr>
          <a:xfrm flipH="1">
            <a:off x="7713461" y="2074155"/>
            <a:ext cx="777395" cy="2709691"/>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7079519-F04F-B36F-B25B-2790815F39D0}"/>
              </a:ext>
            </a:extLst>
          </p:cNvPr>
          <p:cNvCxnSpPr>
            <a:cxnSpLocks/>
            <a:stCxn id="6" idx="2"/>
          </p:cNvCxnSpPr>
          <p:nvPr/>
        </p:nvCxnSpPr>
        <p:spPr>
          <a:xfrm>
            <a:off x="8536543" y="2074155"/>
            <a:ext cx="493157" cy="1265945"/>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AC50C4C-FAA2-70A9-8155-50A6BA1FAE99}"/>
              </a:ext>
            </a:extLst>
          </p:cNvPr>
          <p:cNvSpPr txBox="1"/>
          <p:nvPr/>
        </p:nvSpPr>
        <p:spPr>
          <a:xfrm>
            <a:off x="9863993" y="5639715"/>
            <a:ext cx="1269899" cy="461665"/>
          </a:xfrm>
          <a:prstGeom prst="rect">
            <a:avLst/>
          </a:prstGeom>
          <a:noFill/>
        </p:spPr>
        <p:txBody>
          <a:bodyPr wrap="none" rtlCol="0">
            <a:spAutoFit/>
          </a:bodyPr>
          <a:lstStyle/>
          <a:p>
            <a:r>
              <a:rPr lang="en-GB" sz="2400" dirty="0">
                <a:latin typeface="Work Sans" pitchFamily="2" charset="0"/>
              </a:rPr>
              <a:t>No bud</a:t>
            </a:r>
          </a:p>
        </p:txBody>
      </p:sp>
      <p:cxnSp>
        <p:nvCxnSpPr>
          <p:cNvPr id="26" name="Straight Arrow Connector 25">
            <a:extLst>
              <a:ext uri="{FF2B5EF4-FFF2-40B4-BE49-F238E27FC236}">
                <a16:creationId xmlns:a16="http://schemas.microsoft.com/office/drawing/2014/main" id="{91B0382E-70EF-453D-2A33-A1AD62B90048}"/>
              </a:ext>
            </a:extLst>
          </p:cNvPr>
          <p:cNvCxnSpPr>
            <a:cxnSpLocks/>
          </p:cNvCxnSpPr>
          <p:nvPr/>
        </p:nvCxnSpPr>
        <p:spPr>
          <a:xfrm flipV="1">
            <a:off x="10413983" y="3739181"/>
            <a:ext cx="336430" cy="1810719"/>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80814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everal plants with pink flowers&#10;&#10;AI-generated content may be incorrect.">
            <a:extLst>
              <a:ext uri="{FF2B5EF4-FFF2-40B4-BE49-F238E27FC236}">
                <a16:creationId xmlns:a16="http://schemas.microsoft.com/office/drawing/2014/main" id="{039D41D4-2123-501C-F7D1-AF6F476C1AC3}"/>
              </a:ext>
            </a:extLst>
          </p:cNvPr>
          <p:cNvPicPr>
            <a:picLocks noGrp="1" noChangeAspect="1"/>
          </p:cNvPicPr>
          <p:nvPr>
            <p:ph idx="1"/>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6459794" y="226646"/>
            <a:ext cx="5515896" cy="6266228"/>
          </a:xfrm>
        </p:spPr>
      </p:pic>
      <p:sp>
        <p:nvSpPr>
          <p:cNvPr id="7" name="TextBox 6">
            <a:extLst>
              <a:ext uri="{FF2B5EF4-FFF2-40B4-BE49-F238E27FC236}">
                <a16:creationId xmlns:a16="http://schemas.microsoft.com/office/drawing/2014/main" id="{9BF95B7D-E6A8-7212-6021-F5CB6FC2CF5C}"/>
              </a:ext>
            </a:extLst>
          </p:cNvPr>
          <p:cNvSpPr txBox="1"/>
          <p:nvPr/>
        </p:nvSpPr>
        <p:spPr>
          <a:xfrm>
            <a:off x="6459794" y="4503738"/>
            <a:ext cx="1657018" cy="923330"/>
          </a:xfrm>
          <a:prstGeom prst="rect">
            <a:avLst/>
          </a:prstGeom>
          <a:noFill/>
        </p:spPr>
        <p:txBody>
          <a:bodyPr wrap="square" rtlCol="0">
            <a:spAutoFit/>
          </a:bodyPr>
          <a:lstStyle/>
          <a:p>
            <a:r>
              <a:rPr lang="en-GB" dirty="0">
                <a:latin typeface="Work Sans" pitchFamily="2" charset="0"/>
              </a:rPr>
              <a:t>Bud grown into a new stem.</a:t>
            </a:r>
          </a:p>
        </p:txBody>
      </p:sp>
      <p:cxnSp>
        <p:nvCxnSpPr>
          <p:cNvPr id="8" name="Straight Arrow Connector 7">
            <a:extLst>
              <a:ext uri="{FF2B5EF4-FFF2-40B4-BE49-F238E27FC236}">
                <a16:creationId xmlns:a16="http://schemas.microsoft.com/office/drawing/2014/main" id="{32A5C56A-56BB-8E19-1FEA-AAC2D470C476}"/>
              </a:ext>
            </a:extLst>
          </p:cNvPr>
          <p:cNvCxnSpPr>
            <a:cxnSpLocks/>
          </p:cNvCxnSpPr>
          <p:nvPr/>
        </p:nvCxnSpPr>
        <p:spPr>
          <a:xfrm>
            <a:off x="7288303" y="5150069"/>
            <a:ext cx="1088442" cy="603727"/>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0A5512A-CE79-729C-A42E-B04B6171D189}"/>
              </a:ext>
            </a:extLst>
          </p:cNvPr>
          <p:cNvSpPr txBox="1"/>
          <p:nvPr/>
        </p:nvSpPr>
        <p:spPr>
          <a:xfrm>
            <a:off x="10572405" y="820642"/>
            <a:ext cx="1000595" cy="369332"/>
          </a:xfrm>
          <a:prstGeom prst="rect">
            <a:avLst/>
          </a:prstGeom>
          <a:noFill/>
        </p:spPr>
        <p:txBody>
          <a:bodyPr wrap="none" rtlCol="0">
            <a:spAutoFit/>
          </a:bodyPr>
          <a:lstStyle/>
          <a:p>
            <a:r>
              <a:rPr lang="en-GB" dirty="0">
                <a:latin typeface="Work Sans" pitchFamily="2" charset="0"/>
              </a:rPr>
              <a:t>No bud</a:t>
            </a:r>
          </a:p>
        </p:txBody>
      </p:sp>
      <p:cxnSp>
        <p:nvCxnSpPr>
          <p:cNvPr id="10" name="Straight Arrow Connector 9">
            <a:extLst>
              <a:ext uri="{FF2B5EF4-FFF2-40B4-BE49-F238E27FC236}">
                <a16:creationId xmlns:a16="http://schemas.microsoft.com/office/drawing/2014/main" id="{6EEDB04E-9C5B-F03F-2710-1FF15CCC0194}"/>
              </a:ext>
            </a:extLst>
          </p:cNvPr>
          <p:cNvCxnSpPr>
            <a:cxnSpLocks/>
            <a:stCxn id="9" idx="2"/>
          </p:cNvCxnSpPr>
          <p:nvPr/>
        </p:nvCxnSpPr>
        <p:spPr>
          <a:xfrm flipH="1">
            <a:off x="7462345" y="1189974"/>
            <a:ext cx="3610358" cy="1287842"/>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5672C14-10A0-2A67-1FDB-C7AC5DA8E7AA}"/>
              </a:ext>
            </a:extLst>
          </p:cNvPr>
          <p:cNvCxnSpPr>
            <a:cxnSpLocks/>
            <a:stCxn id="9" idx="2"/>
          </p:cNvCxnSpPr>
          <p:nvPr/>
        </p:nvCxnSpPr>
        <p:spPr>
          <a:xfrm flipH="1">
            <a:off x="9648497" y="1189974"/>
            <a:ext cx="1424206" cy="191168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4" name="Title 1">
            <a:extLst>
              <a:ext uri="{FF2B5EF4-FFF2-40B4-BE49-F238E27FC236}">
                <a16:creationId xmlns:a16="http://schemas.microsoft.com/office/drawing/2014/main" id="{5F3EC9DB-6711-CF23-4E66-CADBF5770302}"/>
              </a:ext>
            </a:extLst>
          </p:cNvPr>
          <p:cNvSpPr txBox="1">
            <a:spLocks/>
          </p:cNvSpPr>
          <p:nvPr/>
        </p:nvSpPr>
        <p:spPr>
          <a:xfrm>
            <a:off x="551145" y="365126"/>
            <a:ext cx="10802655" cy="8248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tx1"/>
                </a:solidFill>
                <a:latin typeface="Work Sans" pitchFamily="2" charset="77"/>
                <a:ea typeface="+mj-ea"/>
                <a:cs typeface="+mj-cs"/>
              </a:defRPr>
            </a:lvl1pPr>
          </a:lstStyle>
          <a:p>
            <a:r>
              <a:rPr lang="en-GB">
                <a:latin typeface="Work Sans" pitchFamily="2" charset="0"/>
              </a:rPr>
              <a:t>Leaf or leaflet?</a:t>
            </a:r>
            <a:endParaRPr lang="en-GB" dirty="0">
              <a:latin typeface="Work Sans" pitchFamily="2" charset="0"/>
            </a:endParaRPr>
          </a:p>
        </p:txBody>
      </p:sp>
      <p:sp>
        <p:nvSpPr>
          <p:cNvPr id="25" name="TextBox 24">
            <a:extLst>
              <a:ext uri="{FF2B5EF4-FFF2-40B4-BE49-F238E27FC236}">
                <a16:creationId xmlns:a16="http://schemas.microsoft.com/office/drawing/2014/main" id="{DF16B886-BCFE-8D23-0948-27F816F0E09F}"/>
              </a:ext>
            </a:extLst>
          </p:cNvPr>
          <p:cNvSpPr txBox="1"/>
          <p:nvPr/>
        </p:nvSpPr>
        <p:spPr>
          <a:xfrm>
            <a:off x="551144" y="1612490"/>
            <a:ext cx="5113995" cy="1938992"/>
          </a:xfrm>
          <a:prstGeom prst="rect">
            <a:avLst/>
          </a:prstGeom>
          <a:noFill/>
        </p:spPr>
        <p:txBody>
          <a:bodyPr wrap="square" rtlCol="0">
            <a:spAutoFit/>
          </a:bodyPr>
          <a:lstStyle/>
          <a:p>
            <a:r>
              <a:rPr lang="en-GB" sz="2400" dirty="0">
                <a:latin typeface="Work Sans" pitchFamily="2" charset="0"/>
              </a:rPr>
              <a:t>Buds grow into new stems or flowers.</a:t>
            </a:r>
          </a:p>
          <a:p>
            <a:endParaRPr lang="en-GB" sz="2400" dirty="0">
              <a:latin typeface="Work Sans" pitchFamily="2" charset="0"/>
            </a:endParaRPr>
          </a:p>
          <a:p>
            <a:r>
              <a:rPr lang="en-GB" sz="2400" dirty="0">
                <a:latin typeface="Work Sans" pitchFamily="2" charset="0"/>
              </a:rPr>
              <a:t>Leaflets do not have buds where they meet the stalk of the leaf. </a:t>
            </a:r>
          </a:p>
        </p:txBody>
      </p:sp>
      <p:cxnSp>
        <p:nvCxnSpPr>
          <p:cNvPr id="28" name="Straight Arrow Connector 27">
            <a:extLst>
              <a:ext uri="{FF2B5EF4-FFF2-40B4-BE49-F238E27FC236}">
                <a16:creationId xmlns:a16="http://schemas.microsoft.com/office/drawing/2014/main" id="{F19D9683-9AEF-7F58-85F6-1A2126A66EF0}"/>
              </a:ext>
            </a:extLst>
          </p:cNvPr>
          <p:cNvCxnSpPr>
            <a:cxnSpLocks/>
            <a:stCxn id="7" idx="0"/>
          </p:cNvCxnSpPr>
          <p:nvPr/>
        </p:nvCxnSpPr>
        <p:spPr>
          <a:xfrm flipV="1">
            <a:off x="7288303" y="3160933"/>
            <a:ext cx="828509" cy="1342805"/>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408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9" presetClass="emph" presetSubtype="0" nodeType="withEffect">
                                  <p:stCondLst>
                                    <p:cond delay="0"/>
                                  </p:stCondLst>
                                  <p:childTnLst>
                                    <p:set>
                                      <p:cBhvr>
                                        <p:cTn id="24" dur="indefinite"/>
                                        <p:tgtEl>
                                          <p:spTgt spid="25">
                                            <p:txEl>
                                              <p:pRg st="0" end="0"/>
                                            </p:txEl>
                                          </p:spTgt>
                                        </p:tgtEl>
                                        <p:attrNameLst>
                                          <p:attrName>style.opacity</p:attrName>
                                        </p:attrNameLst>
                                      </p:cBhvr>
                                      <p:to>
                                        <p:strVal val="0.25"/>
                                      </p:to>
                                    </p:set>
                                    <p:animEffect filter="image" prLst="opacity: 0.25">
                                      <p:cBhvr rctx="IE">
                                        <p:cTn id="25" dur="indefinite"/>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25"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E7AD61-E42E-171C-D576-E6EB8FB8FF15}"/>
              </a:ext>
            </a:extLst>
          </p:cNvPr>
          <p:cNvSpPr>
            <a:spLocks noGrp="1"/>
          </p:cNvSpPr>
          <p:nvPr>
            <p:ph type="ctrTitle"/>
          </p:nvPr>
        </p:nvSpPr>
        <p:spPr>
          <a:xfrm>
            <a:off x="2361156" y="1773717"/>
            <a:ext cx="7469688" cy="1922384"/>
          </a:xfrm>
        </p:spPr>
        <p:txBody>
          <a:bodyPr/>
          <a:lstStyle/>
          <a:p>
            <a:r>
              <a:rPr lang="en-GB" dirty="0"/>
              <a:t>Activity ideas</a:t>
            </a:r>
          </a:p>
        </p:txBody>
      </p:sp>
    </p:spTree>
    <p:extLst>
      <p:ext uri="{BB962C8B-B14F-4D97-AF65-F5344CB8AC3E}">
        <p14:creationId xmlns:p14="http://schemas.microsoft.com/office/powerpoint/2010/main" val="29708606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41182-8182-F713-640F-3D3736EDBFF2}"/>
              </a:ext>
            </a:extLst>
          </p:cNvPr>
          <p:cNvSpPr>
            <a:spLocks noGrp="1"/>
          </p:cNvSpPr>
          <p:nvPr>
            <p:ph type="title"/>
          </p:nvPr>
        </p:nvSpPr>
        <p:spPr/>
        <p:txBody>
          <a:bodyPr/>
          <a:lstStyle/>
          <a:p>
            <a:r>
              <a:rPr lang="en-GB" dirty="0"/>
              <a:t>Describe and draw</a:t>
            </a:r>
          </a:p>
        </p:txBody>
      </p:sp>
      <p:sp>
        <p:nvSpPr>
          <p:cNvPr id="3" name="Content Placeholder 2">
            <a:extLst>
              <a:ext uri="{FF2B5EF4-FFF2-40B4-BE49-F238E27FC236}">
                <a16:creationId xmlns:a16="http://schemas.microsoft.com/office/drawing/2014/main" id="{5D0634F7-D81E-E24F-7786-5569478F0B30}"/>
              </a:ext>
            </a:extLst>
          </p:cNvPr>
          <p:cNvSpPr>
            <a:spLocks noGrp="1"/>
          </p:cNvSpPr>
          <p:nvPr>
            <p:ph idx="1"/>
          </p:nvPr>
        </p:nvSpPr>
        <p:spPr>
          <a:xfrm>
            <a:off x="551145" y="1459032"/>
            <a:ext cx="10229632" cy="4191959"/>
          </a:xfrm>
        </p:spPr>
        <p:txBody>
          <a:bodyPr>
            <a:normAutofit lnSpcReduction="10000"/>
          </a:bodyPr>
          <a:lstStyle/>
          <a:p>
            <a:pPr marL="457200" indent="-457200">
              <a:spcAft>
                <a:spcPts val="1200"/>
              </a:spcAft>
              <a:buFont typeface="+mj-lt"/>
              <a:buAutoNum type="arabicPeriod"/>
            </a:pPr>
            <a:r>
              <a:rPr lang="en-GB" dirty="0"/>
              <a:t>Organise learners into pairs or small groups.</a:t>
            </a:r>
          </a:p>
          <a:p>
            <a:pPr marL="457200" indent="-457200">
              <a:spcAft>
                <a:spcPts val="1200"/>
              </a:spcAft>
              <a:buFont typeface="+mj-lt"/>
              <a:buAutoNum type="arabicPeriod"/>
            </a:pPr>
            <a:r>
              <a:rPr lang="en-GB" dirty="0"/>
              <a:t>Each student draws their own imaginary leaf. They should keep this hidden for now.</a:t>
            </a:r>
          </a:p>
          <a:p>
            <a:pPr marL="457200" indent="-457200">
              <a:spcAft>
                <a:spcPts val="1200"/>
              </a:spcAft>
              <a:buFont typeface="+mj-lt"/>
              <a:buAutoNum type="arabicPeriod"/>
            </a:pPr>
            <a:r>
              <a:rPr lang="en-GB" dirty="0"/>
              <a:t>Learners take turns describing their leaf. Other students draw a leaf according to the description.</a:t>
            </a:r>
          </a:p>
          <a:p>
            <a:pPr marL="457200" indent="-457200">
              <a:spcAft>
                <a:spcPts val="1200"/>
              </a:spcAft>
              <a:buFont typeface="+mj-lt"/>
              <a:buAutoNum type="arabicPeriod"/>
            </a:pPr>
            <a:r>
              <a:rPr lang="en-GB" dirty="0"/>
              <a:t>When all learners have had a turn to describe their leaf, learners reveal what they have drawn and compare results.</a:t>
            </a:r>
          </a:p>
          <a:p>
            <a:pPr marL="0" indent="0">
              <a:spcAft>
                <a:spcPts val="1200"/>
              </a:spcAft>
              <a:buNone/>
            </a:pPr>
            <a:r>
              <a:rPr lang="en-GB" dirty="0"/>
              <a:t>Learners reflect on how they described their leaf and how their description was interpreted. How could they change their description to produce a more accurate result?</a:t>
            </a:r>
          </a:p>
        </p:txBody>
      </p:sp>
    </p:spTree>
    <p:extLst>
      <p:ext uri="{BB962C8B-B14F-4D97-AF65-F5344CB8AC3E}">
        <p14:creationId xmlns:p14="http://schemas.microsoft.com/office/powerpoint/2010/main" val="2146921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0FA0B-9CE2-CA15-467A-AC5B444CF604}"/>
              </a:ext>
            </a:extLst>
          </p:cNvPr>
          <p:cNvSpPr>
            <a:spLocks noGrp="1"/>
          </p:cNvSpPr>
          <p:nvPr>
            <p:ph type="title"/>
          </p:nvPr>
        </p:nvSpPr>
        <p:spPr/>
        <p:txBody>
          <a:bodyPr/>
          <a:lstStyle/>
          <a:p>
            <a:r>
              <a:rPr lang="en-GB" dirty="0"/>
              <a:t>Searching or prompting</a:t>
            </a:r>
          </a:p>
        </p:txBody>
      </p:sp>
      <p:sp>
        <p:nvSpPr>
          <p:cNvPr id="3" name="Content Placeholder 2">
            <a:extLst>
              <a:ext uri="{FF2B5EF4-FFF2-40B4-BE49-F238E27FC236}">
                <a16:creationId xmlns:a16="http://schemas.microsoft.com/office/drawing/2014/main" id="{C50EA79D-E91B-7BFF-40F5-523123C6C358}"/>
              </a:ext>
            </a:extLst>
          </p:cNvPr>
          <p:cNvSpPr>
            <a:spLocks noGrp="1"/>
          </p:cNvSpPr>
          <p:nvPr>
            <p:ph idx="1"/>
          </p:nvPr>
        </p:nvSpPr>
        <p:spPr>
          <a:xfrm>
            <a:off x="551145" y="1459032"/>
            <a:ext cx="10644078" cy="4498475"/>
          </a:xfrm>
        </p:spPr>
        <p:txBody>
          <a:bodyPr/>
          <a:lstStyle/>
          <a:p>
            <a:pPr marL="0" indent="0">
              <a:buNone/>
            </a:pPr>
            <a:r>
              <a:rPr lang="en-GB" dirty="0"/>
              <a:t>Even with modern technology, search terms and AI prompt engineering are important skills that require the use of detailed descriptive vocabulary. Here are two ideas for practising these skills and using leaf vocabulary.</a:t>
            </a:r>
          </a:p>
          <a:p>
            <a:pPr marL="0" indent="0">
              <a:buNone/>
            </a:pPr>
            <a:endParaRPr lang="en-GB" sz="1200" dirty="0"/>
          </a:p>
          <a:p>
            <a:pPr marL="0" indent="0">
              <a:buNone/>
            </a:pPr>
            <a:r>
              <a:rPr lang="en-GB" dirty="0"/>
              <a:t>Type a description of a leaf into a search engine.</a:t>
            </a:r>
          </a:p>
          <a:p>
            <a:r>
              <a:rPr lang="en-GB" dirty="0"/>
              <a:t>Does it return results that look like the leaf they have drawn?</a:t>
            </a:r>
          </a:p>
          <a:p>
            <a:endParaRPr lang="en-GB" sz="1200" dirty="0"/>
          </a:p>
          <a:p>
            <a:pPr marL="0" indent="0">
              <a:buNone/>
            </a:pPr>
            <a:r>
              <a:rPr lang="en-GB" dirty="0"/>
              <a:t>Input the description for a leaf into a generative AI model. </a:t>
            </a:r>
          </a:p>
          <a:p>
            <a:r>
              <a:rPr lang="en-GB" dirty="0"/>
              <a:t>Does it generate a leaf image that looks like your leaf?</a:t>
            </a:r>
          </a:p>
        </p:txBody>
      </p:sp>
    </p:spTree>
    <p:extLst>
      <p:ext uri="{BB962C8B-B14F-4D97-AF65-F5344CB8AC3E}">
        <p14:creationId xmlns:p14="http://schemas.microsoft.com/office/powerpoint/2010/main" val="28198457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1163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0D441-4B11-182A-08E7-763CCE569A42}"/>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6FCA5AA4-E4F2-743C-435D-A069BB88501A}"/>
              </a:ext>
            </a:extLst>
          </p:cNvPr>
          <p:cNvSpPr>
            <a:spLocks noGrp="1"/>
          </p:cNvSpPr>
          <p:nvPr>
            <p:ph type="title"/>
          </p:nvPr>
        </p:nvSpPr>
        <p:spPr>
          <a:xfrm>
            <a:off x="551145" y="365126"/>
            <a:ext cx="10802655" cy="824848"/>
          </a:xfrm>
        </p:spPr>
        <p:txBody>
          <a:bodyPr/>
          <a:lstStyle/>
          <a:p>
            <a:r>
              <a:rPr lang="en-US" dirty="0"/>
              <a:t>Have you seen this plant before?</a:t>
            </a:r>
          </a:p>
        </p:txBody>
      </p:sp>
      <p:sp>
        <p:nvSpPr>
          <p:cNvPr id="13" name="Content Placeholder 2">
            <a:extLst>
              <a:ext uri="{FF2B5EF4-FFF2-40B4-BE49-F238E27FC236}">
                <a16:creationId xmlns:a16="http://schemas.microsoft.com/office/drawing/2014/main" id="{60049DDB-42D2-F327-F7FE-E04FB4CCC581}"/>
              </a:ext>
            </a:extLst>
          </p:cNvPr>
          <p:cNvSpPr>
            <a:spLocks noGrp="1"/>
          </p:cNvSpPr>
          <p:nvPr>
            <p:ph idx="1"/>
          </p:nvPr>
        </p:nvSpPr>
        <p:spPr>
          <a:xfrm>
            <a:off x="551145" y="1678489"/>
            <a:ext cx="5489211" cy="3849952"/>
          </a:xfrm>
        </p:spPr>
        <p:txBody>
          <a:bodyPr/>
          <a:lstStyle/>
          <a:p>
            <a:r>
              <a:rPr lang="en-US" dirty="0"/>
              <a:t>What do you know about it?</a:t>
            </a:r>
          </a:p>
          <a:p>
            <a:pPr lvl="1"/>
            <a:r>
              <a:rPr lang="en-US" dirty="0"/>
              <a:t>What is it called?</a:t>
            </a:r>
          </a:p>
          <a:p>
            <a:pPr lvl="1"/>
            <a:r>
              <a:rPr lang="en-US" dirty="0"/>
              <a:t>Where do you see it?</a:t>
            </a:r>
          </a:p>
          <a:p>
            <a:pPr lvl="1"/>
            <a:r>
              <a:rPr lang="en-US" dirty="0"/>
              <a:t>Can you eat it?</a:t>
            </a:r>
          </a:p>
          <a:p>
            <a:pPr lvl="1"/>
            <a:endParaRPr lang="en-US" dirty="0"/>
          </a:p>
          <a:p>
            <a:pPr marL="0" indent="0">
              <a:buNone/>
            </a:pPr>
            <a:r>
              <a:rPr lang="en-US" dirty="0"/>
              <a:t>Dandelions have been used as food and medicine for a long time!</a:t>
            </a:r>
          </a:p>
        </p:txBody>
      </p:sp>
      <p:pic>
        <p:nvPicPr>
          <p:cNvPr id="6" name="Content Placeholder 5" descr="A close-up of a dandelion&#10;&#10;AI-generated content may be incorrect.">
            <a:extLst>
              <a:ext uri="{FF2B5EF4-FFF2-40B4-BE49-F238E27FC236}">
                <a16:creationId xmlns:a16="http://schemas.microsoft.com/office/drawing/2014/main" id="{F158A772-53AF-3E74-3748-4FBDCEFE05BE}"/>
              </a:ext>
            </a:extLst>
          </p:cNvPr>
          <p:cNvPicPr>
            <a:picLocks noGrp="1" noChangeAspect="1"/>
          </p:cNvPicPr>
          <p:nvPr>
            <p:ph idx="10"/>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6334271" y="1549667"/>
            <a:ext cx="5543465" cy="4627295"/>
          </a:xfrm>
          <a:noFill/>
        </p:spPr>
      </p:pic>
    </p:spTree>
    <p:extLst>
      <p:ext uri="{BB962C8B-B14F-4D97-AF65-F5344CB8AC3E}">
        <p14:creationId xmlns:p14="http://schemas.microsoft.com/office/powerpoint/2010/main" val="106003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25672-3AB1-80A9-03B8-5054F597500B}"/>
              </a:ext>
            </a:extLst>
          </p:cNvPr>
          <p:cNvSpPr>
            <a:spLocks noGrp="1"/>
          </p:cNvSpPr>
          <p:nvPr>
            <p:ph type="title"/>
          </p:nvPr>
        </p:nvSpPr>
        <p:spPr/>
        <p:txBody>
          <a:bodyPr>
            <a:normAutofit fontScale="90000"/>
          </a:bodyPr>
          <a:lstStyle/>
          <a:p>
            <a:r>
              <a:rPr lang="en-GB" dirty="0"/>
              <a:t>Historical dandelion recipes</a:t>
            </a:r>
          </a:p>
        </p:txBody>
      </p:sp>
      <p:sp>
        <p:nvSpPr>
          <p:cNvPr id="3" name="Content Placeholder 2">
            <a:extLst>
              <a:ext uri="{FF2B5EF4-FFF2-40B4-BE49-F238E27FC236}">
                <a16:creationId xmlns:a16="http://schemas.microsoft.com/office/drawing/2014/main" id="{81D5AE4A-8F4B-21C6-6E71-08DD1B77E842}"/>
              </a:ext>
            </a:extLst>
          </p:cNvPr>
          <p:cNvSpPr>
            <a:spLocks noGrp="1"/>
          </p:cNvSpPr>
          <p:nvPr>
            <p:ph idx="1"/>
          </p:nvPr>
        </p:nvSpPr>
        <p:spPr>
          <a:xfrm>
            <a:off x="6647145" y="5867232"/>
            <a:ext cx="5544855" cy="917588"/>
          </a:xfrm>
        </p:spPr>
        <p:txBody>
          <a:bodyPr>
            <a:normAutofit/>
          </a:bodyPr>
          <a:lstStyle/>
          <a:p>
            <a:pPr marL="0" indent="0">
              <a:buNone/>
            </a:pPr>
            <a:r>
              <a:rPr lang="en-GB" sz="1400" dirty="0"/>
              <a:t>A manual of domestic economy by J.H. Walsh... assisted in various departments by a committee of ladies. </a:t>
            </a:r>
          </a:p>
          <a:p>
            <a:pPr marL="0" indent="0">
              <a:buNone/>
            </a:pPr>
            <a:r>
              <a:rPr lang="en-GB" sz="1400" dirty="0"/>
              <a:t>Source: </a:t>
            </a:r>
            <a:r>
              <a:rPr lang="en-GB" sz="1400" u="sng" dirty="0" err="1">
                <a:hlinkClick r:id="rId3"/>
              </a:rPr>
              <a:t>Wellcome</a:t>
            </a:r>
            <a:r>
              <a:rPr lang="en-GB" sz="1400" u="sng" dirty="0">
                <a:hlinkClick r:id="rId3"/>
              </a:rPr>
              <a:t> Collection</a:t>
            </a:r>
            <a:r>
              <a:rPr lang="en-GB" sz="1400" dirty="0"/>
              <a:t>.</a:t>
            </a:r>
          </a:p>
        </p:txBody>
      </p:sp>
      <p:pic>
        <p:nvPicPr>
          <p:cNvPr id="6" name="Content Placeholder 5" descr="A close-up of a newspaper&#10;&#10;AI-generated content may be incorrect.">
            <a:extLst>
              <a:ext uri="{FF2B5EF4-FFF2-40B4-BE49-F238E27FC236}">
                <a16:creationId xmlns:a16="http://schemas.microsoft.com/office/drawing/2014/main" id="{8E1C54CE-E37D-A301-3B66-5F9D7F0D8FF4}"/>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8181474" y="259248"/>
            <a:ext cx="3286127" cy="5517234"/>
          </a:xfrm>
        </p:spPr>
      </p:pic>
      <p:sp>
        <p:nvSpPr>
          <p:cNvPr id="11" name="Rectangle 10">
            <a:extLst>
              <a:ext uri="{FF2B5EF4-FFF2-40B4-BE49-F238E27FC236}">
                <a16:creationId xmlns:a16="http://schemas.microsoft.com/office/drawing/2014/main" id="{489B719C-1AC9-4EC5-AB86-0D29AF7B408B}"/>
              </a:ext>
            </a:extLst>
          </p:cNvPr>
          <p:cNvSpPr/>
          <p:nvPr/>
        </p:nvSpPr>
        <p:spPr>
          <a:xfrm>
            <a:off x="8330184" y="5449824"/>
            <a:ext cx="1600200" cy="173736"/>
          </a:xfrm>
          <a:prstGeom prst="rect">
            <a:avLst/>
          </a:prstGeom>
          <a:noFill/>
          <a:ln w="381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GB"/>
          </a:p>
        </p:txBody>
      </p:sp>
      <p:sp>
        <p:nvSpPr>
          <p:cNvPr id="12" name="Rectangle 11">
            <a:extLst>
              <a:ext uri="{FF2B5EF4-FFF2-40B4-BE49-F238E27FC236}">
                <a16:creationId xmlns:a16="http://schemas.microsoft.com/office/drawing/2014/main" id="{2C04F4FD-D840-10D4-C494-B243B7080BD1}"/>
              </a:ext>
            </a:extLst>
          </p:cNvPr>
          <p:cNvSpPr/>
          <p:nvPr/>
        </p:nvSpPr>
        <p:spPr>
          <a:xfrm>
            <a:off x="9824537" y="603814"/>
            <a:ext cx="1600200" cy="411170"/>
          </a:xfrm>
          <a:prstGeom prst="rect">
            <a:avLst/>
          </a:prstGeom>
          <a:noFill/>
          <a:ln w="381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GB"/>
          </a:p>
        </p:txBody>
      </p:sp>
      <p:cxnSp>
        <p:nvCxnSpPr>
          <p:cNvPr id="14" name="Straight Connector 13">
            <a:extLst>
              <a:ext uri="{FF2B5EF4-FFF2-40B4-BE49-F238E27FC236}">
                <a16:creationId xmlns:a16="http://schemas.microsoft.com/office/drawing/2014/main" id="{E3C4EF51-E34E-F3EB-9FC4-E1BA47A9C093}"/>
              </a:ext>
            </a:extLst>
          </p:cNvPr>
          <p:cNvCxnSpPr>
            <a:cxnSpLocks/>
            <a:stCxn id="10" idx="3"/>
            <a:endCxn id="11" idx="0"/>
          </p:cNvCxnSpPr>
          <p:nvPr/>
        </p:nvCxnSpPr>
        <p:spPr>
          <a:xfrm>
            <a:off x="6628924" y="1923999"/>
            <a:ext cx="2501360" cy="3525825"/>
          </a:xfrm>
          <a:prstGeom prst="line">
            <a:avLst/>
          </a:prstGeom>
          <a:ln w="28575"/>
        </p:spPr>
        <p:style>
          <a:lnRef idx="1">
            <a:schemeClr val="accent3"/>
          </a:lnRef>
          <a:fillRef idx="0">
            <a:schemeClr val="accent3"/>
          </a:fillRef>
          <a:effectRef idx="0">
            <a:schemeClr val="accent3"/>
          </a:effectRef>
          <a:fontRef idx="minor">
            <a:schemeClr val="tx1"/>
          </a:fontRef>
        </p:style>
      </p:cxnSp>
      <p:cxnSp>
        <p:nvCxnSpPr>
          <p:cNvPr id="15" name="Straight Connector 14">
            <a:extLst>
              <a:ext uri="{FF2B5EF4-FFF2-40B4-BE49-F238E27FC236}">
                <a16:creationId xmlns:a16="http://schemas.microsoft.com/office/drawing/2014/main" id="{AD9BF590-5D8E-330B-5744-4FA14E4B06A0}"/>
              </a:ext>
            </a:extLst>
          </p:cNvPr>
          <p:cNvCxnSpPr>
            <a:cxnSpLocks/>
            <a:stCxn id="10" idx="2"/>
            <a:endCxn id="11" idx="0"/>
          </p:cNvCxnSpPr>
          <p:nvPr/>
        </p:nvCxnSpPr>
        <p:spPr>
          <a:xfrm>
            <a:off x="3590034" y="2300915"/>
            <a:ext cx="5540250" cy="3148909"/>
          </a:xfrm>
          <a:prstGeom prst="line">
            <a:avLst/>
          </a:prstGeom>
          <a:ln w="28575"/>
        </p:spPr>
        <p:style>
          <a:lnRef idx="1">
            <a:schemeClr val="accent3"/>
          </a:lnRef>
          <a:fillRef idx="0">
            <a:schemeClr val="accent3"/>
          </a:fillRef>
          <a:effectRef idx="0">
            <a:schemeClr val="accent3"/>
          </a:effectRef>
          <a:fontRef idx="minor">
            <a:schemeClr val="tx1"/>
          </a:fontRef>
        </p:style>
      </p:cxnSp>
      <p:pic>
        <p:nvPicPr>
          <p:cNvPr id="8" name="Picture 7" descr="A close up of a newspaper&#10;&#10;AI-generated content may be incorrect.">
            <a:extLst>
              <a:ext uri="{FF2B5EF4-FFF2-40B4-BE49-F238E27FC236}">
                <a16:creationId xmlns:a16="http://schemas.microsoft.com/office/drawing/2014/main" id="{FDD37A9F-2D29-8816-4405-143732EB8B72}"/>
              </a:ext>
            </a:extLst>
          </p:cNvPr>
          <p:cNvPicPr>
            <a:picLocks noChangeAspect="1"/>
          </p:cNvPicPr>
          <p:nvPr/>
        </p:nvPicPr>
        <p:blipFill>
          <a:blip r:embed="rId5"/>
          <a:stretch>
            <a:fillRect/>
          </a:stretch>
        </p:blipFill>
        <p:spPr>
          <a:xfrm>
            <a:off x="551145" y="3429000"/>
            <a:ext cx="6077779" cy="1833490"/>
          </a:xfrm>
          <a:prstGeom prst="rect">
            <a:avLst/>
          </a:prstGeom>
          <a:ln w="38100">
            <a:solidFill>
              <a:schemeClr val="accent3"/>
            </a:solidFill>
          </a:ln>
        </p:spPr>
      </p:pic>
      <p:cxnSp>
        <p:nvCxnSpPr>
          <p:cNvPr id="17" name="Straight Connector 16">
            <a:extLst>
              <a:ext uri="{FF2B5EF4-FFF2-40B4-BE49-F238E27FC236}">
                <a16:creationId xmlns:a16="http://schemas.microsoft.com/office/drawing/2014/main" id="{29F56EE3-1528-5BC5-9CAC-E617321A0555}"/>
              </a:ext>
            </a:extLst>
          </p:cNvPr>
          <p:cNvCxnSpPr>
            <a:cxnSpLocks/>
            <a:stCxn id="8" idx="0"/>
            <a:endCxn id="12" idx="1"/>
          </p:cNvCxnSpPr>
          <p:nvPr/>
        </p:nvCxnSpPr>
        <p:spPr>
          <a:xfrm flipV="1">
            <a:off x="3590035" y="809399"/>
            <a:ext cx="6234502" cy="2619601"/>
          </a:xfrm>
          <a:prstGeom prst="line">
            <a:avLst/>
          </a:prstGeom>
          <a:ln w="28575"/>
        </p:spPr>
        <p:style>
          <a:lnRef idx="1">
            <a:schemeClr val="accent3"/>
          </a:lnRef>
          <a:fillRef idx="0">
            <a:schemeClr val="accent3"/>
          </a:fillRef>
          <a:effectRef idx="0">
            <a:schemeClr val="accent3"/>
          </a:effectRef>
          <a:fontRef idx="minor">
            <a:schemeClr val="tx1"/>
          </a:fontRef>
        </p:style>
      </p:cxnSp>
      <p:cxnSp>
        <p:nvCxnSpPr>
          <p:cNvPr id="21" name="Straight Connector 20">
            <a:extLst>
              <a:ext uri="{FF2B5EF4-FFF2-40B4-BE49-F238E27FC236}">
                <a16:creationId xmlns:a16="http://schemas.microsoft.com/office/drawing/2014/main" id="{FA9E880A-8EDC-AE76-DEEC-48AE136D3C45}"/>
              </a:ext>
            </a:extLst>
          </p:cNvPr>
          <p:cNvCxnSpPr>
            <a:stCxn id="8" idx="3"/>
            <a:endCxn id="12" idx="2"/>
          </p:cNvCxnSpPr>
          <p:nvPr/>
        </p:nvCxnSpPr>
        <p:spPr>
          <a:xfrm flipV="1">
            <a:off x="6628924" y="1014984"/>
            <a:ext cx="3995713" cy="3330761"/>
          </a:xfrm>
          <a:prstGeom prst="line">
            <a:avLst/>
          </a:prstGeom>
          <a:ln w="28575"/>
        </p:spPr>
        <p:style>
          <a:lnRef idx="1">
            <a:schemeClr val="accent3"/>
          </a:lnRef>
          <a:fillRef idx="0">
            <a:schemeClr val="accent3"/>
          </a:fillRef>
          <a:effectRef idx="0">
            <a:schemeClr val="accent3"/>
          </a:effectRef>
          <a:fontRef idx="minor">
            <a:schemeClr val="tx1"/>
          </a:fontRef>
        </p:style>
      </p:cxnSp>
      <p:pic>
        <p:nvPicPr>
          <p:cNvPr id="10" name="Picture 9" descr="A close up of a sign&#10;&#10;AI-generated content may be incorrect.">
            <a:extLst>
              <a:ext uri="{FF2B5EF4-FFF2-40B4-BE49-F238E27FC236}">
                <a16:creationId xmlns:a16="http://schemas.microsoft.com/office/drawing/2014/main" id="{40C3F3BA-FBA2-5883-1613-B108B794C4BD}"/>
              </a:ext>
            </a:extLst>
          </p:cNvPr>
          <p:cNvPicPr>
            <a:picLocks noChangeAspect="1"/>
          </p:cNvPicPr>
          <p:nvPr/>
        </p:nvPicPr>
        <p:blipFill>
          <a:blip r:embed="rId6"/>
          <a:stretch>
            <a:fillRect/>
          </a:stretch>
        </p:blipFill>
        <p:spPr>
          <a:xfrm>
            <a:off x="551144" y="1547082"/>
            <a:ext cx="6077780" cy="753833"/>
          </a:xfrm>
          <a:prstGeom prst="rect">
            <a:avLst/>
          </a:prstGeom>
          <a:ln w="38100">
            <a:solidFill>
              <a:schemeClr val="accent3"/>
            </a:solidFill>
          </a:ln>
        </p:spPr>
      </p:pic>
    </p:spTree>
    <p:extLst>
      <p:ext uri="{BB962C8B-B14F-4D97-AF65-F5344CB8AC3E}">
        <p14:creationId xmlns:p14="http://schemas.microsoft.com/office/powerpoint/2010/main" val="312422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par>
                                <p:cTn id="16" presetID="53" presetClass="entr" presetSubtype="16"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par>
                                <p:cTn id="34" presetID="1" presetClass="exit" presetSubtype="0" fill="hold" nodeType="withEffect">
                                  <p:stCondLst>
                                    <p:cond delay="0"/>
                                  </p:stCondLst>
                                  <p:childTnLst>
                                    <p:set>
                                      <p:cBhvr>
                                        <p:cTn id="35" dur="1" fill="hold">
                                          <p:stCondLst>
                                            <p:cond delay="0"/>
                                          </p:stCondLst>
                                        </p:cTn>
                                        <p:tgtEl>
                                          <p:spTgt spid="15"/>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14"/>
                                        </p:tgtEl>
                                        <p:attrNameLst>
                                          <p:attrName>style.visibility</p:attrName>
                                        </p:attrNameLst>
                                      </p:cBhvr>
                                      <p:to>
                                        <p:strVal val="hidden"/>
                                      </p:to>
                                    </p:set>
                                  </p:childTnLst>
                                </p:cTn>
                              </p:par>
                              <p:par>
                                <p:cTn id="38" presetID="53" presetClass="entr" presetSubtype="16"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p:cTn id="40" dur="500" fill="hold"/>
                                        <p:tgtEl>
                                          <p:spTgt spid="21"/>
                                        </p:tgtEl>
                                        <p:attrNameLst>
                                          <p:attrName>ppt_w</p:attrName>
                                        </p:attrNameLst>
                                      </p:cBhvr>
                                      <p:tavLst>
                                        <p:tav tm="0">
                                          <p:val>
                                            <p:fltVal val="0"/>
                                          </p:val>
                                        </p:tav>
                                        <p:tav tm="100000">
                                          <p:val>
                                            <p:strVal val="#ppt_w"/>
                                          </p:val>
                                        </p:tav>
                                      </p:tavLst>
                                    </p:anim>
                                    <p:anim calcmode="lin" valueType="num">
                                      <p:cBhvr>
                                        <p:cTn id="41" dur="500" fill="hold"/>
                                        <p:tgtEl>
                                          <p:spTgt spid="21"/>
                                        </p:tgtEl>
                                        <p:attrNameLst>
                                          <p:attrName>ppt_h</p:attrName>
                                        </p:attrNameLst>
                                      </p:cBhvr>
                                      <p:tavLst>
                                        <p:tav tm="0">
                                          <p:val>
                                            <p:fltVal val="0"/>
                                          </p:val>
                                        </p:tav>
                                        <p:tav tm="100000">
                                          <p:val>
                                            <p:strVal val="#ppt_h"/>
                                          </p:val>
                                        </p:tav>
                                      </p:tavLst>
                                    </p:anim>
                                    <p:animEffect transition="in" filter="fade">
                                      <p:cBhvr>
                                        <p:cTn id="42" dur="500"/>
                                        <p:tgtEl>
                                          <p:spTgt spid="21"/>
                                        </p:tgtEl>
                                      </p:cBhvr>
                                    </p:animEffect>
                                  </p:childTnLst>
                                </p:cTn>
                              </p:par>
                              <p:par>
                                <p:cTn id="43" presetID="53" presetClass="entr" presetSubtype="16"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500" fill="hold"/>
                                        <p:tgtEl>
                                          <p:spTgt spid="17"/>
                                        </p:tgtEl>
                                        <p:attrNameLst>
                                          <p:attrName>ppt_w</p:attrName>
                                        </p:attrNameLst>
                                      </p:cBhvr>
                                      <p:tavLst>
                                        <p:tav tm="0">
                                          <p:val>
                                            <p:fltVal val="0"/>
                                          </p:val>
                                        </p:tav>
                                        <p:tav tm="100000">
                                          <p:val>
                                            <p:strVal val="#ppt_w"/>
                                          </p:val>
                                        </p:tav>
                                      </p:tavLst>
                                    </p:anim>
                                    <p:anim calcmode="lin" valueType="num">
                                      <p:cBhvr>
                                        <p:cTn id="46" dur="500" fill="hold"/>
                                        <p:tgtEl>
                                          <p:spTgt spid="17"/>
                                        </p:tgtEl>
                                        <p:attrNameLst>
                                          <p:attrName>ppt_h</p:attrName>
                                        </p:attrNameLst>
                                      </p:cBhvr>
                                      <p:tavLst>
                                        <p:tav tm="0">
                                          <p:val>
                                            <p:fltVal val="0"/>
                                          </p:val>
                                        </p:tav>
                                        <p:tav tm="100000">
                                          <p:val>
                                            <p:strVal val="#ppt_h"/>
                                          </p:val>
                                        </p:tav>
                                      </p:tavLst>
                                    </p:anim>
                                    <p:animEffect transition="in" filter="fade">
                                      <p:cBhvr>
                                        <p:cTn id="47" dur="500"/>
                                        <p:tgtEl>
                                          <p:spTgt spid="17"/>
                                        </p:tgtEl>
                                      </p:cBhvr>
                                    </p:animEffect>
                                  </p:childTnLst>
                                </p:cTn>
                              </p:par>
                            </p:childTnLst>
                          </p:cTn>
                        </p:par>
                        <p:par>
                          <p:cTn id="48" fill="hold">
                            <p:stCondLst>
                              <p:cond delay="500"/>
                            </p:stCondLst>
                            <p:childTnLst>
                              <p:par>
                                <p:cTn id="49" presetID="53" presetClass="entr" presetSubtype="16" fill="hold" nodeType="after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fill="hold"/>
                                        <p:tgtEl>
                                          <p:spTgt spid="8"/>
                                        </p:tgtEl>
                                        <p:attrNameLst>
                                          <p:attrName>ppt_w</p:attrName>
                                        </p:attrNameLst>
                                      </p:cBhvr>
                                      <p:tavLst>
                                        <p:tav tm="0">
                                          <p:val>
                                            <p:fltVal val="0"/>
                                          </p:val>
                                        </p:tav>
                                        <p:tav tm="100000">
                                          <p:val>
                                            <p:strVal val="#ppt_w"/>
                                          </p:val>
                                        </p:tav>
                                      </p:tavLst>
                                    </p:anim>
                                    <p:anim calcmode="lin" valueType="num">
                                      <p:cBhvr>
                                        <p:cTn id="52" dur="500" fill="hold"/>
                                        <p:tgtEl>
                                          <p:spTgt spid="8"/>
                                        </p:tgtEl>
                                        <p:attrNameLst>
                                          <p:attrName>ppt_h</p:attrName>
                                        </p:attrNameLst>
                                      </p:cBhvr>
                                      <p:tavLst>
                                        <p:tav tm="0">
                                          <p:val>
                                            <p:fltVal val="0"/>
                                          </p:val>
                                        </p:tav>
                                        <p:tav tm="100000">
                                          <p:val>
                                            <p:strVal val="#ppt_h"/>
                                          </p:val>
                                        </p:tav>
                                      </p:tavLst>
                                    </p:anim>
                                    <p:animEffect transition="in" filter="fade">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97B4A-F68B-61B2-FD4F-3DA0DEFA2FD1}"/>
              </a:ext>
            </a:extLst>
          </p:cNvPr>
          <p:cNvSpPr>
            <a:spLocks noGrp="1"/>
          </p:cNvSpPr>
          <p:nvPr>
            <p:ph type="title"/>
          </p:nvPr>
        </p:nvSpPr>
        <p:spPr/>
        <p:txBody>
          <a:bodyPr/>
          <a:lstStyle/>
          <a:p>
            <a:r>
              <a:rPr lang="en-GB" dirty="0"/>
              <a:t>Dandelion medicine</a:t>
            </a:r>
          </a:p>
        </p:txBody>
      </p:sp>
      <p:sp>
        <p:nvSpPr>
          <p:cNvPr id="3" name="Content Placeholder 2">
            <a:extLst>
              <a:ext uri="{FF2B5EF4-FFF2-40B4-BE49-F238E27FC236}">
                <a16:creationId xmlns:a16="http://schemas.microsoft.com/office/drawing/2014/main" id="{843B1CFA-1007-570B-146E-24772AA09886}"/>
              </a:ext>
            </a:extLst>
          </p:cNvPr>
          <p:cNvSpPr>
            <a:spLocks noGrp="1"/>
          </p:cNvSpPr>
          <p:nvPr>
            <p:ph idx="1"/>
          </p:nvPr>
        </p:nvSpPr>
        <p:spPr>
          <a:xfrm>
            <a:off x="7443019" y="6140907"/>
            <a:ext cx="4513006" cy="631569"/>
          </a:xfrm>
        </p:spPr>
        <p:txBody>
          <a:bodyPr>
            <a:normAutofit/>
          </a:bodyPr>
          <a:lstStyle/>
          <a:p>
            <a:pPr marL="0" indent="0">
              <a:buNone/>
            </a:pPr>
            <a:r>
              <a:rPr lang="en-GB" sz="1400" dirty="0"/>
              <a:t>The </a:t>
            </a:r>
            <a:r>
              <a:rPr lang="en-GB" sz="1400" dirty="0" err="1"/>
              <a:t>compleat</a:t>
            </a:r>
            <a:r>
              <a:rPr lang="en-GB" sz="1400" dirty="0"/>
              <a:t> housewife. By E---- S---- [i.e. Eliza Smith]. 1734</a:t>
            </a:r>
            <a:r>
              <a:rPr lang="en-GB" dirty="0"/>
              <a:t> </a:t>
            </a:r>
            <a:r>
              <a:rPr lang="en-GB" sz="1400" dirty="0"/>
              <a:t>Source: </a:t>
            </a:r>
            <a:r>
              <a:rPr lang="en-GB" sz="1400" u="sng" dirty="0" err="1">
                <a:hlinkClick r:id="rId3"/>
              </a:rPr>
              <a:t>Wellcome</a:t>
            </a:r>
            <a:r>
              <a:rPr lang="en-GB" sz="1400" u="sng" dirty="0">
                <a:hlinkClick r:id="rId3"/>
              </a:rPr>
              <a:t> Collection</a:t>
            </a:r>
            <a:r>
              <a:rPr lang="en-GB" sz="1400" dirty="0"/>
              <a:t>.</a:t>
            </a:r>
          </a:p>
        </p:txBody>
      </p:sp>
      <p:pic>
        <p:nvPicPr>
          <p:cNvPr id="6" name="Content Placeholder 5" descr="A page of a book&#10;&#10;AI-generated content may be incorrect.">
            <a:extLst>
              <a:ext uri="{FF2B5EF4-FFF2-40B4-BE49-F238E27FC236}">
                <a16:creationId xmlns:a16="http://schemas.microsoft.com/office/drawing/2014/main" id="{063921D0-CEC1-4A4A-C517-06F04F5FBBFB}"/>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8186521" y="337294"/>
            <a:ext cx="3041874" cy="5528695"/>
          </a:xfrm>
        </p:spPr>
      </p:pic>
      <p:pic>
        <p:nvPicPr>
          <p:cNvPr id="8" name="Picture 7" descr="A close up of a text&#10;&#10;AI-generated content may be incorrect.">
            <a:extLst>
              <a:ext uri="{FF2B5EF4-FFF2-40B4-BE49-F238E27FC236}">
                <a16:creationId xmlns:a16="http://schemas.microsoft.com/office/drawing/2014/main" id="{D47A0808-C7D4-8418-E6CF-81C9EE8EAD2A}"/>
              </a:ext>
            </a:extLst>
          </p:cNvPr>
          <p:cNvPicPr>
            <a:picLocks noChangeAspect="1"/>
          </p:cNvPicPr>
          <p:nvPr/>
        </p:nvPicPr>
        <p:blipFill>
          <a:blip r:embed="rId5"/>
          <a:srcRect l="3939" r="2348"/>
          <a:stretch>
            <a:fillRect/>
          </a:stretch>
        </p:blipFill>
        <p:spPr>
          <a:xfrm>
            <a:off x="864161" y="2989363"/>
            <a:ext cx="6302479" cy="2016394"/>
          </a:xfrm>
          <a:prstGeom prst="rect">
            <a:avLst/>
          </a:prstGeom>
        </p:spPr>
      </p:pic>
      <p:sp>
        <p:nvSpPr>
          <p:cNvPr id="9" name="Rectangle 8">
            <a:extLst>
              <a:ext uri="{FF2B5EF4-FFF2-40B4-BE49-F238E27FC236}">
                <a16:creationId xmlns:a16="http://schemas.microsoft.com/office/drawing/2014/main" id="{1DAA73B8-38DF-B7B9-D744-27C3A5559DF1}"/>
              </a:ext>
            </a:extLst>
          </p:cNvPr>
          <p:cNvSpPr/>
          <p:nvPr/>
        </p:nvSpPr>
        <p:spPr>
          <a:xfrm>
            <a:off x="8320201" y="2393284"/>
            <a:ext cx="2691927" cy="1035716"/>
          </a:xfrm>
          <a:prstGeom prst="rect">
            <a:avLst/>
          </a:prstGeom>
          <a:noFill/>
          <a:ln w="381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BD4C19"/>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17B8227A-32C3-1D23-1811-640061A67FD6}"/>
              </a:ext>
            </a:extLst>
          </p:cNvPr>
          <p:cNvCxnSpPr/>
          <p:nvPr/>
        </p:nvCxnSpPr>
        <p:spPr>
          <a:xfrm>
            <a:off x="5469334" y="3958368"/>
            <a:ext cx="1160207" cy="0"/>
          </a:xfrm>
          <a:prstGeom prst="line">
            <a:avLst/>
          </a:prstGeom>
          <a:ln w="38100"/>
        </p:spPr>
        <p:style>
          <a:lnRef idx="1">
            <a:schemeClr val="accent3"/>
          </a:lnRef>
          <a:fillRef idx="0">
            <a:schemeClr val="accent3"/>
          </a:fillRef>
          <a:effectRef idx="0">
            <a:schemeClr val="accent3"/>
          </a:effectRef>
          <a:fontRef idx="minor">
            <a:schemeClr val="tx1"/>
          </a:fontRef>
        </p:style>
      </p:cxnSp>
      <p:sp>
        <p:nvSpPr>
          <p:cNvPr id="12" name="TextBox 11">
            <a:extLst>
              <a:ext uri="{FF2B5EF4-FFF2-40B4-BE49-F238E27FC236}">
                <a16:creationId xmlns:a16="http://schemas.microsoft.com/office/drawing/2014/main" id="{80695019-8174-974B-2D11-C6280DB04E3E}"/>
              </a:ext>
            </a:extLst>
          </p:cNvPr>
          <p:cNvSpPr txBox="1"/>
          <p:nvPr/>
        </p:nvSpPr>
        <p:spPr>
          <a:xfrm>
            <a:off x="551145" y="1342524"/>
            <a:ext cx="6072077" cy="1200329"/>
          </a:xfrm>
          <a:prstGeom prst="rect">
            <a:avLst/>
          </a:prstGeom>
          <a:noFill/>
        </p:spPr>
        <p:txBody>
          <a:bodyPr wrap="square" lIns="91440" tIns="45720" rIns="91440" bIns="45720" rtlCol="0" anchor="t">
            <a:spAutoFit/>
          </a:bodyPr>
          <a:lstStyle/>
          <a:p>
            <a:pPr lvl="0"/>
            <a:r>
              <a:rPr lang="en-GB" sz="2400" b="1" u="sng" dirty="0">
                <a:latin typeface="Work Sans" pitchFamily="2" charset="0"/>
              </a:rPr>
              <a:t>Snail-water</a:t>
            </a:r>
            <a:endParaRPr kumimoji="0" lang="en-GB" sz="2400" b="1" i="0" u="sng" strike="noStrike" kern="1200" cap="none" spc="0" normalizeH="0" baseline="0" noProof="0" dirty="0">
              <a:ln>
                <a:noFill/>
              </a:ln>
              <a:solidFill>
                <a:srgbClr val="132F1D"/>
              </a:solidFill>
              <a:effectLst/>
              <a:uLnTx/>
              <a:uFillTx/>
              <a:latin typeface="Work Sans" pitchFamily="2" charset="0"/>
            </a:endParaRPr>
          </a:p>
          <a:p>
            <a:pPr>
              <a:defRPr/>
            </a:pPr>
            <a:r>
              <a:rPr kumimoji="0" lang="en-GB" sz="2400" b="0" i="0" u="none" strike="noStrike" kern="1200" cap="none" spc="0" normalizeH="0" baseline="0" noProof="0" dirty="0">
                <a:ln>
                  <a:noFill/>
                </a:ln>
                <a:solidFill>
                  <a:srgbClr val="132F1D"/>
                </a:solidFill>
                <a:effectLst/>
                <a:uLnTx/>
                <a:uFillTx/>
                <a:latin typeface="Work Sans"/>
              </a:rPr>
              <a:t>A medicine taken for coughs and breathing problems.</a:t>
            </a:r>
            <a:endParaRPr lang="en-GB" sz="2400" b="0" i="0" u="none" strike="noStrike" kern="1200" cap="none" spc="0" normalizeH="0" baseline="0" noProof="0" dirty="0">
              <a:ln>
                <a:noFill/>
              </a:ln>
              <a:solidFill>
                <a:srgbClr val="132F1D"/>
              </a:solidFill>
              <a:effectLst/>
              <a:uLnTx/>
              <a:uFillTx/>
              <a:latin typeface="Work Sans" pitchFamily="2" charset="0"/>
            </a:endParaRPr>
          </a:p>
        </p:txBody>
      </p:sp>
    </p:spTree>
    <p:extLst>
      <p:ext uri="{BB962C8B-B14F-4D97-AF65-F5344CB8AC3E}">
        <p14:creationId xmlns:p14="http://schemas.microsoft.com/office/powerpoint/2010/main" val="153858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D907A-25D4-421D-CEBD-5A75FB56C4F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526CD78-00BC-B500-9563-7CD990E13FDC}"/>
              </a:ext>
            </a:extLst>
          </p:cNvPr>
          <p:cNvSpPr>
            <a:spLocks noGrp="1"/>
          </p:cNvSpPr>
          <p:nvPr>
            <p:ph type="title"/>
          </p:nvPr>
        </p:nvSpPr>
        <p:spPr>
          <a:xfrm>
            <a:off x="551143" y="386695"/>
            <a:ext cx="8217951" cy="738468"/>
          </a:xfrm>
        </p:spPr>
        <p:txBody>
          <a:bodyPr>
            <a:normAutofit/>
          </a:bodyPr>
          <a:lstStyle/>
          <a:p>
            <a:r>
              <a:rPr lang="en-GB" dirty="0">
                <a:latin typeface="Work Sans" pitchFamily="2" charset="0"/>
              </a:rPr>
              <a:t>How can we recognise a dandelion?</a:t>
            </a:r>
          </a:p>
        </p:txBody>
      </p:sp>
      <p:pic>
        <p:nvPicPr>
          <p:cNvPr id="10" name="Content Placeholder 9" descr="A green leaf with a long stem&#10;&#10;AI-generated content may be incorrect.">
            <a:extLst>
              <a:ext uri="{FF2B5EF4-FFF2-40B4-BE49-F238E27FC236}">
                <a16:creationId xmlns:a16="http://schemas.microsoft.com/office/drawing/2014/main" id="{4C2FE992-E924-BA00-D96A-33040252C67A}"/>
              </a:ext>
            </a:extLst>
          </p:cNvPr>
          <p:cNvPicPr>
            <a:picLocks noGrp="1" noChangeAspect="1"/>
          </p:cNvPicPr>
          <p:nvPr>
            <p:ph sz="quarter" idx="4"/>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429620">
            <a:off x="325334" y="2283681"/>
            <a:ext cx="4754387" cy="3565790"/>
          </a:xfrm>
        </p:spPr>
      </p:pic>
      <p:pic>
        <p:nvPicPr>
          <p:cNvPr id="12" name="Content Placeholder 11" descr="A green leaf with a long stem&#10;&#10;AI-generated content may be incorrect.">
            <a:extLst>
              <a:ext uri="{FF2B5EF4-FFF2-40B4-BE49-F238E27FC236}">
                <a16:creationId xmlns:a16="http://schemas.microsoft.com/office/drawing/2014/main" id="{70432F49-508D-1827-28ED-859D4D33E0B0}"/>
              </a:ext>
            </a:extLst>
          </p:cNvPr>
          <p:cNvPicPr>
            <a:picLocks noGrp="1" noChangeAspect="1"/>
          </p:cNvPicPr>
          <p:nvPr>
            <p:ph sz="quarter" idx="10"/>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5195960">
            <a:off x="3575680" y="2713870"/>
            <a:ext cx="5019719" cy="2635894"/>
          </a:xfrm>
        </p:spPr>
      </p:pic>
      <p:pic>
        <p:nvPicPr>
          <p:cNvPr id="14" name="Content Placeholder 13" descr="A close-up of a leaf&#10;&#10;AI-generated content may be incorrect.">
            <a:extLst>
              <a:ext uri="{FF2B5EF4-FFF2-40B4-BE49-F238E27FC236}">
                <a16:creationId xmlns:a16="http://schemas.microsoft.com/office/drawing/2014/main" id="{A4FF75ED-EE36-DFDB-24FD-0245E4AED1E9}"/>
              </a:ext>
            </a:extLst>
          </p:cNvPr>
          <p:cNvPicPr>
            <a:picLocks noGrp="1" noChangeAspect="1"/>
          </p:cNvPicPr>
          <p:nvPr>
            <p:ph sz="quarter" idx="11"/>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5807293">
            <a:off x="7408999" y="2326511"/>
            <a:ext cx="5220191" cy="3480128"/>
          </a:xfrm>
        </p:spPr>
      </p:pic>
      <p:sp>
        <p:nvSpPr>
          <p:cNvPr id="2" name="TextBox 1">
            <a:extLst>
              <a:ext uri="{FF2B5EF4-FFF2-40B4-BE49-F238E27FC236}">
                <a16:creationId xmlns:a16="http://schemas.microsoft.com/office/drawing/2014/main" id="{3D33BE4F-5ADE-7619-9B3B-CCF4B3120071}"/>
              </a:ext>
            </a:extLst>
          </p:cNvPr>
          <p:cNvSpPr txBox="1"/>
          <p:nvPr/>
        </p:nvSpPr>
        <p:spPr>
          <a:xfrm>
            <a:off x="551143" y="1275148"/>
            <a:ext cx="7781297" cy="461665"/>
          </a:xfrm>
          <a:prstGeom prst="rect">
            <a:avLst/>
          </a:prstGeom>
          <a:noFill/>
        </p:spPr>
        <p:txBody>
          <a:bodyPr wrap="none" rtlCol="0">
            <a:spAutoFit/>
          </a:bodyPr>
          <a:lstStyle/>
          <a:p>
            <a:r>
              <a:rPr lang="en-GB" sz="2400" dirty="0">
                <a:latin typeface="Work Sans" pitchFamily="2" charset="0"/>
              </a:rPr>
              <a:t>What do these dandelion leaves have in common?</a:t>
            </a:r>
          </a:p>
        </p:txBody>
      </p:sp>
    </p:spTree>
    <p:extLst>
      <p:ext uri="{BB962C8B-B14F-4D97-AF65-F5344CB8AC3E}">
        <p14:creationId xmlns:p14="http://schemas.microsoft.com/office/powerpoint/2010/main" val="3053836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CF3F0-928F-3B3B-8D16-4A03D2CFC01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B9A3378-C1FB-4DA1-90F4-EAE05C6D9773}"/>
              </a:ext>
            </a:extLst>
          </p:cNvPr>
          <p:cNvSpPr>
            <a:spLocks noGrp="1"/>
          </p:cNvSpPr>
          <p:nvPr>
            <p:ph type="title"/>
          </p:nvPr>
        </p:nvSpPr>
        <p:spPr>
          <a:xfrm>
            <a:off x="551145" y="365126"/>
            <a:ext cx="8217951" cy="1454530"/>
          </a:xfrm>
        </p:spPr>
        <p:txBody>
          <a:bodyPr>
            <a:normAutofit/>
          </a:bodyPr>
          <a:lstStyle/>
          <a:p>
            <a:r>
              <a:rPr lang="en-GB" dirty="0"/>
              <a:t>Can we create one description that works for all three leaves?</a:t>
            </a:r>
          </a:p>
        </p:txBody>
      </p:sp>
      <p:pic>
        <p:nvPicPr>
          <p:cNvPr id="10" name="Content Placeholder 9" descr="A green leaf with a long stem&#10;&#10;AI-generated content may be incorrect.">
            <a:extLst>
              <a:ext uri="{FF2B5EF4-FFF2-40B4-BE49-F238E27FC236}">
                <a16:creationId xmlns:a16="http://schemas.microsoft.com/office/drawing/2014/main" id="{D2C0BC9A-A5F1-C63E-9DBC-B2B0D523B807}"/>
              </a:ext>
            </a:extLst>
          </p:cNvPr>
          <p:cNvPicPr>
            <a:picLocks noGrp="1" noChangeAspect="1"/>
          </p:cNvPicPr>
          <p:nvPr>
            <p:ph sz="quarter" idx="4"/>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429620">
            <a:off x="325334" y="2283681"/>
            <a:ext cx="4754387" cy="3565790"/>
          </a:xfrm>
        </p:spPr>
      </p:pic>
      <p:pic>
        <p:nvPicPr>
          <p:cNvPr id="12" name="Content Placeholder 11" descr="A green leaf with a long stem&#10;&#10;AI-generated content may be incorrect.">
            <a:extLst>
              <a:ext uri="{FF2B5EF4-FFF2-40B4-BE49-F238E27FC236}">
                <a16:creationId xmlns:a16="http://schemas.microsoft.com/office/drawing/2014/main" id="{0F2767A6-F7D2-44AC-1B6D-232222099603}"/>
              </a:ext>
            </a:extLst>
          </p:cNvPr>
          <p:cNvPicPr>
            <a:picLocks noGrp="1" noChangeAspect="1"/>
          </p:cNvPicPr>
          <p:nvPr>
            <p:ph sz="quarter" idx="10"/>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5195960">
            <a:off x="3575680" y="2713870"/>
            <a:ext cx="5019719" cy="2635894"/>
          </a:xfrm>
        </p:spPr>
      </p:pic>
      <p:pic>
        <p:nvPicPr>
          <p:cNvPr id="14" name="Content Placeholder 13" descr="A close-up of a leaf&#10;&#10;AI-generated content may be incorrect.">
            <a:extLst>
              <a:ext uri="{FF2B5EF4-FFF2-40B4-BE49-F238E27FC236}">
                <a16:creationId xmlns:a16="http://schemas.microsoft.com/office/drawing/2014/main" id="{61A88B12-86A7-7422-F019-7426ECDAE2EE}"/>
              </a:ext>
            </a:extLst>
          </p:cNvPr>
          <p:cNvPicPr>
            <a:picLocks noGrp="1" noChangeAspect="1"/>
          </p:cNvPicPr>
          <p:nvPr>
            <p:ph sz="quarter" idx="11"/>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5807293">
            <a:off x="7408999" y="2326511"/>
            <a:ext cx="5220191" cy="3480128"/>
          </a:xfrm>
        </p:spPr>
      </p:pic>
    </p:spTree>
    <p:extLst>
      <p:ext uri="{BB962C8B-B14F-4D97-AF65-F5344CB8AC3E}">
        <p14:creationId xmlns:p14="http://schemas.microsoft.com/office/powerpoint/2010/main" val="257321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FEC8F5C-A7B0-160D-90AE-3976E752DF00}"/>
              </a:ext>
            </a:extLst>
          </p:cNvPr>
          <p:cNvSpPr>
            <a:spLocks noGrp="1"/>
          </p:cNvSpPr>
          <p:nvPr>
            <p:ph idx="1"/>
          </p:nvPr>
        </p:nvSpPr>
        <p:spPr>
          <a:xfrm>
            <a:off x="551145" y="1127597"/>
            <a:ext cx="5857499" cy="5049366"/>
          </a:xfrm>
        </p:spPr>
        <p:txBody>
          <a:bodyPr/>
          <a:lstStyle/>
          <a:p>
            <a:pPr marL="0" indent="0">
              <a:buNone/>
            </a:pPr>
            <a:r>
              <a:rPr lang="en-GB" dirty="0"/>
              <a:t>There are more than 200 species of dandelion in the UK! </a:t>
            </a:r>
          </a:p>
          <a:p>
            <a:pPr marL="0" indent="0">
              <a:buNone/>
            </a:pPr>
            <a:endParaRPr lang="en-GB" sz="1400" dirty="0"/>
          </a:p>
          <a:p>
            <a:pPr marL="0" indent="0">
              <a:buNone/>
            </a:pPr>
            <a:r>
              <a:rPr lang="en-GB" dirty="0"/>
              <a:t>Some of them are very rare and are only found in small areas.</a:t>
            </a:r>
          </a:p>
          <a:p>
            <a:pPr marL="0" indent="0">
              <a:buNone/>
            </a:pPr>
            <a:endParaRPr lang="en-GB" sz="1400" dirty="0"/>
          </a:p>
          <a:p>
            <a:pPr marL="0" indent="0">
              <a:buNone/>
            </a:pPr>
            <a:r>
              <a:rPr lang="en-GB" dirty="0"/>
              <a:t>Dandelions are very difficult to tell apart without looking very closely and referring to very detailed descriptions of each species.</a:t>
            </a:r>
          </a:p>
        </p:txBody>
      </p:sp>
      <p:pic>
        <p:nvPicPr>
          <p:cNvPr id="10" name="Content Placeholder 9" descr="A page of a book with text and plants&#10;&#10;AI-generated content may be incorrect.">
            <a:extLst>
              <a:ext uri="{FF2B5EF4-FFF2-40B4-BE49-F238E27FC236}">
                <a16:creationId xmlns:a16="http://schemas.microsoft.com/office/drawing/2014/main" id="{8C5FB912-F79F-4F8C-5328-DDFD0F7F90BF}"/>
              </a:ext>
            </a:extLst>
          </p:cNvPr>
          <p:cNvPicPr>
            <a:picLocks noGrp="1" noChangeAspect="1"/>
          </p:cNvPicPr>
          <p:nvPr>
            <p:ph sz="quarter" idx="4"/>
          </p:nvPr>
        </p:nvPicPr>
        <p:blipFill>
          <a:blip r:embed="rId3" cstate="screen">
            <a:extLst>
              <a:ext uri="{28A0092B-C50C-407E-A947-70E740481C1C}">
                <a14:useLocalDpi xmlns:a14="http://schemas.microsoft.com/office/drawing/2010/main"/>
              </a:ext>
            </a:extLst>
          </a:blip>
          <a:stretch>
            <a:fillRect/>
          </a:stretch>
        </p:blipFill>
        <p:spPr>
          <a:xfrm rot="5007332">
            <a:off x="5965439" y="973712"/>
            <a:ext cx="4703601" cy="3302622"/>
          </a:xfrm>
          <a:prstGeom prst="rect">
            <a:avLst/>
          </a:prstGeom>
        </p:spPr>
      </p:pic>
      <p:pic>
        <p:nvPicPr>
          <p:cNvPr id="12" name="Picture 11" descr="A close-up of a newspaper&#10;&#10;AI-generated content may be incorrect.">
            <a:extLst>
              <a:ext uri="{FF2B5EF4-FFF2-40B4-BE49-F238E27FC236}">
                <a16:creationId xmlns:a16="http://schemas.microsoft.com/office/drawing/2014/main" id="{95F62E4A-0161-AC25-33EB-30BB02835A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898059">
            <a:off x="7996387" y="2233051"/>
            <a:ext cx="4458896" cy="3037159"/>
          </a:xfrm>
          <a:prstGeom prst="rect">
            <a:avLst/>
          </a:prstGeom>
          <a:effectLst>
            <a:outerShdw blurRad="38100" algn="ctr" rotWithShape="0">
              <a:prstClr val="black">
                <a:alpha val="40000"/>
              </a:prstClr>
            </a:outerShdw>
          </a:effectLst>
        </p:spPr>
      </p:pic>
      <p:sp>
        <p:nvSpPr>
          <p:cNvPr id="13" name="TextBox 12">
            <a:extLst>
              <a:ext uri="{FF2B5EF4-FFF2-40B4-BE49-F238E27FC236}">
                <a16:creationId xmlns:a16="http://schemas.microsoft.com/office/drawing/2014/main" id="{5B2A48B4-CC3B-99E7-0443-9F4B73BA8B9B}"/>
              </a:ext>
            </a:extLst>
          </p:cNvPr>
          <p:cNvSpPr txBox="1"/>
          <p:nvPr/>
        </p:nvSpPr>
        <p:spPr>
          <a:xfrm>
            <a:off x="8123582" y="6277602"/>
            <a:ext cx="4151586" cy="461665"/>
          </a:xfrm>
          <a:prstGeom prst="rect">
            <a:avLst/>
          </a:prstGeom>
          <a:noFill/>
        </p:spPr>
        <p:txBody>
          <a:bodyPr wrap="square" rtlCol="0">
            <a:spAutoFit/>
          </a:bodyPr>
          <a:lstStyle/>
          <a:p>
            <a:r>
              <a:rPr lang="en-GB" sz="1200" dirty="0">
                <a:latin typeface="Work Sans" pitchFamily="2" charset="0"/>
              </a:rPr>
              <a:t>Pages from Dandelions of Great Britain and Ireland. (1997). Dudman, A.A.; Richards, A.J.</a:t>
            </a:r>
          </a:p>
        </p:txBody>
      </p:sp>
    </p:spTree>
    <p:extLst>
      <p:ext uri="{BB962C8B-B14F-4D97-AF65-F5344CB8AC3E}">
        <p14:creationId xmlns:p14="http://schemas.microsoft.com/office/powerpoint/2010/main" val="295192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BD362-FFDB-F8E3-1AC1-135B423BB3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2173B9-91E7-29EF-1442-3A30237F8866}"/>
              </a:ext>
            </a:extLst>
          </p:cNvPr>
          <p:cNvSpPr>
            <a:spLocks noGrp="1"/>
          </p:cNvSpPr>
          <p:nvPr>
            <p:ph type="title"/>
          </p:nvPr>
        </p:nvSpPr>
        <p:spPr/>
        <p:txBody>
          <a:bodyPr/>
          <a:lstStyle/>
          <a:p>
            <a:r>
              <a:rPr lang="en-GB" dirty="0">
                <a:latin typeface="Work Sans" pitchFamily="2" charset="0"/>
              </a:rPr>
              <a:t>Parts of a leaf</a:t>
            </a:r>
          </a:p>
        </p:txBody>
      </p:sp>
      <p:sp>
        <p:nvSpPr>
          <p:cNvPr id="7" name="TextBox 6">
            <a:extLst>
              <a:ext uri="{FF2B5EF4-FFF2-40B4-BE49-F238E27FC236}">
                <a16:creationId xmlns:a16="http://schemas.microsoft.com/office/drawing/2014/main" id="{BBFD2280-933B-7048-B603-23F133D51914}"/>
              </a:ext>
            </a:extLst>
          </p:cNvPr>
          <p:cNvSpPr txBox="1"/>
          <p:nvPr/>
        </p:nvSpPr>
        <p:spPr>
          <a:xfrm>
            <a:off x="4255031" y="5783566"/>
            <a:ext cx="954107" cy="461665"/>
          </a:xfrm>
          <a:prstGeom prst="rect">
            <a:avLst/>
          </a:prstGeom>
          <a:noFill/>
        </p:spPr>
        <p:txBody>
          <a:bodyPr wrap="none" rtlCol="0">
            <a:spAutoFit/>
          </a:bodyPr>
          <a:lstStyle/>
          <a:p>
            <a:r>
              <a:rPr lang="en-GB" sz="2400" dirty="0">
                <a:latin typeface="Work Sans" pitchFamily="2" charset="0"/>
              </a:rPr>
              <a:t>Stalk</a:t>
            </a:r>
          </a:p>
        </p:txBody>
      </p:sp>
      <p:sp>
        <p:nvSpPr>
          <p:cNvPr id="8" name="TextBox 7">
            <a:extLst>
              <a:ext uri="{FF2B5EF4-FFF2-40B4-BE49-F238E27FC236}">
                <a16:creationId xmlns:a16="http://schemas.microsoft.com/office/drawing/2014/main" id="{F11CCEBD-B67A-B0D4-D7BB-FCA58A8352C3}"/>
              </a:ext>
            </a:extLst>
          </p:cNvPr>
          <p:cNvSpPr txBox="1"/>
          <p:nvPr/>
        </p:nvSpPr>
        <p:spPr>
          <a:xfrm>
            <a:off x="3778732" y="1665948"/>
            <a:ext cx="639919" cy="461665"/>
          </a:xfrm>
          <a:prstGeom prst="rect">
            <a:avLst/>
          </a:prstGeom>
          <a:noFill/>
        </p:spPr>
        <p:txBody>
          <a:bodyPr wrap="none" rtlCol="0">
            <a:spAutoFit/>
          </a:bodyPr>
          <a:lstStyle/>
          <a:p>
            <a:r>
              <a:rPr lang="en-GB" sz="2400" dirty="0">
                <a:latin typeface="Work Sans" pitchFamily="2" charset="0"/>
              </a:rPr>
              <a:t>Tip</a:t>
            </a:r>
          </a:p>
        </p:txBody>
      </p:sp>
      <p:sp>
        <p:nvSpPr>
          <p:cNvPr id="9" name="TextBox 8">
            <a:extLst>
              <a:ext uri="{FF2B5EF4-FFF2-40B4-BE49-F238E27FC236}">
                <a16:creationId xmlns:a16="http://schemas.microsoft.com/office/drawing/2014/main" id="{E805CF35-7902-05BE-49D5-A3B24AA491F5}"/>
              </a:ext>
            </a:extLst>
          </p:cNvPr>
          <p:cNvSpPr txBox="1"/>
          <p:nvPr/>
        </p:nvSpPr>
        <p:spPr>
          <a:xfrm>
            <a:off x="9120949" y="2326079"/>
            <a:ext cx="909223" cy="461665"/>
          </a:xfrm>
          <a:prstGeom prst="rect">
            <a:avLst/>
          </a:prstGeom>
          <a:noFill/>
        </p:spPr>
        <p:txBody>
          <a:bodyPr wrap="none" rtlCol="0">
            <a:spAutoFit/>
          </a:bodyPr>
          <a:lstStyle/>
          <a:p>
            <a:r>
              <a:rPr lang="en-GB" sz="2400" dirty="0">
                <a:latin typeface="Work Sans" pitchFamily="2" charset="0"/>
              </a:rPr>
              <a:t>Edge</a:t>
            </a:r>
          </a:p>
        </p:txBody>
      </p:sp>
      <p:sp>
        <p:nvSpPr>
          <p:cNvPr id="10" name="TextBox 9">
            <a:extLst>
              <a:ext uri="{FF2B5EF4-FFF2-40B4-BE49-F238E27FC236}">
                <a16:creationId xmlns:a16="http://schemas.microsoft.com/office/drawing/2014/main" id="{FCCCDCD6-F1DA-F15D-FC0B-F0BE5BECFE51}"/>
              </a:ext>
            </a:extLst>
          </p:cNvPr>
          <p:cNvSpPr txBox="1"/>
          <p:nvPr/>
        </p:nvSpPr>
        <p:spPr>
          <a:xfrm>
            <a:off x="3466828" y="3078393"/>
            <a:ext cx="927482" cy="461665"/>
          </a:xfrm>
          <a:prstGeom prst="rect">
            <a:avLst/>
          </a:prstGeom>
          <a:noFill/>
        </p:spPr>
        <p:txBody>
          <a:bodyPr wrap="square" rtlCol="0">
            <a:spAutoFit/>
          </a:bodyPr>
          <a:lstStyle/>
          <a:p>
            <a:r>
              <a:rPr lang="en-GB" sz="2400" dirty="0">
                <a:latin typeface="Work Sans" pitchFamily="2" charset="0"/>
              </a:rPr>
              <a:t>Vein</a:t>
            </a:r>
          </a:p>
        </p:txBody>
      </p:sp>
      <p:sp>
        <p:nvSpPr>
          <p:cNvPr id="11" name="TextBox 10">
            <a:extLst>
              <a:ext uri="{FF2B5EF4-FFF2-40B4-BE49-F238E27FC236}">
                <a16:creationId xmlns:a16="http://schemas.microsoft.com/office/drawing/2014/main" id="{64ADE3DD-6F2D-D9BC-B9D5-F23F39C0A41E}"/>
              </a:ext>
            </a:extLst>
          </p:cNvPr>
          <p:cNvSpPr txBox="1"/>
          <p:nvPr/>
        </p:nvSpPr>
        <p:spPr>
          <a:xfrm>
            <a:off x="8038270" y="5722061"/>
            <a:ext cx="1635384" cy="461665"/>
          </a:xfrm>
          <a:prstGeom prst="rect">
            <a:avLst/>
          </a:prstGeom>
          <a:noFill/>
        </p:spPr>
        <p:txBody>
          <a:bodyPr wrap="none" rtlCol="0">
            <a:spAutoFit/>
          </a:bodyPr>
          <a:lstStyle/>
          <a:p>
            <a:r>
              <a:rPr lang="en-GB" sz="2400" dirty="0">
                <a:latin typeface="Work Sans" pitchFamily="2" charset="0"/>
              </a:rPr>
              <a:t>Leaf base</a:t>
            </a:r>
          </a:p>
        </p:txBody>
      </p:sp>
      <p:cxnSp>
        <p:nvCxnSpPr>
          <p:cNvPr id="13" name="Straight Arrow Connector 12">
            <a:extLst>
              <a:ext uri="{FF2B5EF4-FFF2-40B4-BE49-F238E27FC236}">
                <a16:creationId xmlns:a16="http://schemas.microsoft.com/office/drawing/2014/main" id="{F8087F0B-CD53-F0D9-5DF0-B2D5B2BBB25A}"/>
              </a:ext>
            </a:extLst>
          </p:cNvPr>
          <p:cNvCxnSpPr>
            <a:cxnSpLocks/>
            <a:stCxn id="11" idx="1"/>
          </p:cNvCxnSpPr>
          <p:nvPr/>
        </p:nvCxnSpPr>
        <p:spPr>
          <a:xfrm flipH="1" flipV="1">
            <a:off x="6530922" y="5474909"/>
            <a:ext cx="1507348" cy="477985"/>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75558D8-8104-4A6A-7BC4-F7F4DF88300A}"/>
              </a:ext>
            </a:extLst>
          </p:cNvPr>
          <p:cNvCxnSpPr>
            <a:cxnSpLocks/>
            <a:stCxn id="7" idx="3"/>
          </p:cNvCxnSpPr>
          <p:nvPr/>
        </p:nvCxnSpPr>
        <p:spPr>
          <a:xfrm>
            <a:off x="5209138" y="6014399"/>
            <a:ext cx="1027055"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42F5042-A7ED-76AF-E44F-90BF01CDB4EF}"/>
              </a:ext>
            </a:extLst>
          </p:cNvPr>
          <p:cNvCxnSpPr>
            <a:cxnSpLocks/>
            <a:stCxn id="8" idx="3"/>
          </p:cNvCxnSpPr>
          <p:nvPr/>
        </p:nvCxnSpPr>
        <p:spPr>
          <a:xfrm flipV="1">
            <a:off x="4418651" y="1665948"/>
            <a:ext cx="1666369" cy="230833"/>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20B08B0-29EE-53FC-882E-B1AED7EBAE50}"/>
              </a:ext>
            </a:extLst>
          </p:cNvPr>
          <p:cNvCxnSpPr>
            <a:cxnSpLocks/>
            <a:stCxn id="9" idx="1"/>
          </p:cNvCxnSpPr>
          <p:nvPr/>
        </p:nvCxnSpPr>
        <p:spPr>
          <a:xfrm flipH="1">
            <a:off x="7310554" y="2556912"/>
            <a:ext cx="1810395" cy="461664"/>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23E5A0F-1CEB-1C40-E5BB-17F9045C4A38}"/>
              </a:ext>
            </a:extLst>
          </p:cNvPr>
          <p:cNvCxnSpPr>
            <a:cxnSpLocks/>
            <a:stCxn id="10" idx="3"/>
          </p:cNvCxnSpPr>
          <p:nvPr/>
        </p:nvCxnSpPr>
        <p:spPr>
          <a:xfrm>
            <a:off x="4394310" y="3309226"/>
            <a:ext cx="1841883"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0B9DA21D-C462-9A6D-46C1-C6F3BAB4B8C8}"/>
              </a:ext>
            </a:extLst>
          </p:cNvPr>
          <p:cNvGrpSpPr/>
          <p:nvPr/>
        </p:nvGrpSpPr>
        <p:grpSpPr>
          <a:xfrm>
            <a:off x="4785032" y="1433323"/>
            <a:ext cx="2899945" cy="4817812"/>
            <a:chOff x="9052829" y="1457203"/>
            <a:chExt cx="1943846" cy="3847765"/>
          </a:xfrm>
        </p:grpSpPr>
        <p:sp>
          <p:nvSpPr>
            <p:cNvPr id="36" name="Free-form: Shape 35">
              <a:extLst>
                <a:ext uri="{FF2B5EF4-FFF2-40B4-BE49-F238E27FC236}">
                  <a16:creationId xmlns:a16="http://schemas.microsoft.com/office/drawing/2014/main" id="{DC261DC0-19CB-2C9D-F1CE-2B5E5CD8D886}"/>
                </a:ext>
              </a:extLst>
            </p:cNvPr>
            <p:cNvSpPr/>
            <p:nvPr/>
          </p:nvSpPr>
          <p:spPr>
            <a:xfrm rot="21448734">
              <a:off x="10012253" y="1542264"/>
              <a:ext cx="94644" cy="3762704"/>
            </a:xfrm>
            <a:custGeom>
              <a:avLst/>
              <a:gdLst>
                <a:gd name="csX0" fmla="*/ 84134 w 94644"/>
                <a:gd name="csY0" fmla="*/ 0 h 3762704"/>
                <a:gd name="csX1" fmla="*/ 51 w 94644"/>
                <a:gd name="csY1" fmla="*/ 3079531 h 3762704"/>
                <a:gd name="csX2" fmla="*/ 94644 w 94644"/>
                <a:gd name="csY2" fmla="*/ 3762704 h 3762704"/>
              </a:gdLst>
              <a:ahLst/>
              <a:cxnLst>
                <a:cxn ang="0">
                  <a:pos x="csX0" y="csY0"/>
                </a:cxn>
                <a:cxn ang="0">
                  <a:pos x="csX1" y="csY1"/>
                </a:cxn>
                <a:cxn ang="0">
                  <a:pos x="csX2" y="csY2"/>
                </a:cxn>
              </a:cxnLst>
              <a:rect l="l" t="t" r="r" b="b"/>
              <a:pathLst>
                <a:path w="94644" h="3762704">
                  <a:moveTo>
                    <a:pt x="84134" y="0"/>
                  </a:moveTo>
                  <a:cubicBezTo>
                    <a:pt x="41216" y="1226207"/>
                    <a:pt x="-1701" y="2452414"/>
                    <a:pt x="51" y="3079531"/>
                  </a:cubicBezTo>
                  <a:cubicBezTo>
                    <a:pt x="1803" y="3706648"/>
                    <a:pt x="48223" y="3734676"/>
                    <a:pt x="94644" y="3762704"/>
                  </a:cubicBezTo>
                </a:path>
              </a:pathLst>
            </a:custGeom>
            <a:no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Work Sans" pitchFamily="2" charset="0"/>
              </a:endParaRPr>
            </a:p>
          </p:txBody>
        </p:sp>
        <p:sp>
          <p:nvSpPr>
            <p:cNvPr id="34" name="Free-form: Shape 33">
              <a:extLst>
                <a:ext uri="{FF2B5EF4-FFF2-40B4-BE49-F238E27FC236}">
                  <a16:creationId xmlns:a16="http://schemas.microsoft.com/office/drawing/2014/main" id="{7236D3FD-E268-C5B0-890F-7002E5F593CE}"/>
                </a:ext>
              </a:extLst>
            </p:cNvPr>
            <p:cNvSpPr/>
            <p:nvPr/>
          </p:nvSpPr>
          <p:spPr>
            <a:xfrm>
              <a:off x="9052829" y="1477732"/>
              <a:ext cx="1099985" cy="3166316"/>
            </a:xfrm>
            <a:custGeom>
              <a:avLst/>
              <a:gdLst>
                <a:gd name="csX0" fmla="*/ 918324 w 1044448"/>
                <a:gd name="csY0" fmla="*/ 0 h 3184635"/>
                <a:gd name="csX1" fmla="*/ 708117 w 1044448"/>
                <a:gd name="csY1" fmla="*/ 672662 h 3184635"/>
                <a:gd name="csX2" fmla="*/ 66986 w 1044448"/>
                <a:gd name="csY2" fmla="*/ 1965435 h 3184635"/>
                <a:gd name="csX3" fmla="*/ 130048 w 1044448"/>
                <a:gd name="csY3" fmla="*/ 2890345 h 3184635"/>
                <a:gd name="csX4" fmla="*/ 1044448 w 1044448"/>
                <a:gd name="csY4" fmla="*/ 3184635 h 3184635"/>
              </a:gdLst>
              <a:ahLst/>
              <a:cxnLst>
                <a:cxn ang="0">
                  <a:pos x="csX0" y="csY0"/>
                </a:cxn>
                <a:cxn ang="0">
                  <a:pos x="csX1" y="csY1"/>
                </a:cxn>
                <a:cxn ang="0">
                  <a:pos x="csX2" y="csY2"/>
                </a:cxn>
                <a:cxn ang="0">
                  <a:pos x="csX3" y="csY3"/>
                </a:cxn>
                <a:cxn ang="0">
                  <a:pos x="csX4" y="csY4"/>
                </a:cxn>
              </a:cxnLst>
              <a:rect l="l" t="t" r="r" b="b"/>
              <a:pathLst>
                <a:path w="1044448" h="3184635">
                  <a:moveTo>
                    <a:pt x="918324" y="0"/>
                  </a:moveTo>
                  <a:cubicBezTo>
                    <a:pt x="884165" y="172545"/>
                    <a:pt x="850007" y="345090"/>
                    <a:pt x="708117" y="672662"/>
                  </a:cubicBezTo>
                  <a:cubicBezTo>
                    <a:pt x="566227" y="1000234"/>
                    <a:pt x="163331" y="1595821"/>
                    <a:pt x="66986" y="1965435"/>
                  </a:cubicBezTo>
                  <a:cubicBezTo>
                    <a:pt x="-29359" y="2335049"/>
                    <a:pt x="-32862" y="2687145"/>
                    <a:pt x="130048" y="2890345"/>
                  </a:cubicBezTo>
                  <a:cubicBezTo>
                    <a:pt x="292958" y="3093545"/>
                    <a:pt x="668703" y="3139090"/>
                    <a:pt x="1044448" y="3184635"/>
                  </a:cubicBezTo>
                </a:path>
              </a:pathLst>
            </a:custGeom>
            <a:noFill/>
            <a:ln w="76200">
              <a:solidFill>
                <a:srgbClr val="6576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Work Sans" pitchFamily="2" charset="0"/>
              </a:endParaRPr>
            </a:p>
          </p:txBody>
        </p:sp>
        <p:sp>
          <p:nvSpPr>
            <p:cNvPr id="35" name="Free-form: Shape 34">
              <a:extLst>
                <a:ext uri="{FF2B5EF4-FFF2-40B4-BE49-F238E27FC236}">
                  <a16:creationId xmlns:a16="http://schemas.microsoft.com/office/drawing/2014/main" id="{8EBF68DF-9A41-DF07-2E5E-1EBBF3A6E709}"/>
                </a:ext>
              </a:extLst>
            </p:cNvPr>
            <p:cNvSpPr/>
            <p:nvPr/>
          </p:nvSpPr>
          <p:spPr>
            <a:xfrm rot="21435751" flipH="1">
              <a:off x="9952227" y="1457203"/>
              <a:ext cx="1044448" cy="3184635"/>
            </a:xfrm>
            <a:custGeom>
              <a:avLst/>
              <a:gdLst>
                <a:gd name="csX0" fmla="*/ 918324 w 1044448"/>
                <a:gd name="csY0" fmla="*/ 0 h 3184635"/>
                <a:gd name="csX1" fmla="*/ 708117 w 1044448"/>
                <a:gd name="csY1" fmla="*/ 672662 h 3184635"/>
                <a:gd name="csX2" fmla="*/ 66986 w 1044448"/>
                <a:gd name="csY2" fmla="*/ 1965435 h 3184635"/>
                <a:gd name="csX3" fmla="*/ 130048 w 1044448"/>
                <a:gd name="csY3" fmla="*/ 2890345 h 3184635"/>
                <a:gd name="csX4" fmla="*/ 1044448 w 1044448"/>
                <a:gd name="csY4" fmla="*/ 3184635 h 3184635"/>
              </a:gdLst>
              <a:ahLst/>
              <a:cxnLst>
                <a:cxn ang="0">
                  <a:pos x="csX0" y="csY0"/>
                </a:cxn>
                <a:cxn ang="0">
                  <a:pos x="csX1" y="csY1"/>
                </a:cxn>
                <a:cxn ang="0">
                  <a:pos x="csX2" y="csY2"/>
                </a:cxn>
                <a:cxn ang="0">
                  <a:pos x="csX3" y="csY3"/>
                </a:cxn>
                <a:cxn ang="0">
                  <a:pos x="csX4" y="csY4"/>
                </a:cxn>
              </a:cxnLst>
              <a:rect l="l" t="t" r="r" b="b"/>
              <a:pathLst>
                <a:path w="1044448" h="3184635">
                  <a:moveTo>
                    <a:pt x="918324" y="0"/>
                  </a:moveTo>
                  <a:cubicBezTo>
                    <a:pt x="884165" y="172545"/>
                    <a:pt x="850007" y="345090"/>
                    <a:pt x="708117" y="672662"/>
                  </a:cubicBezTo>
                  <a:cubicBezTo>
                    <a:pt x="566227" y="1000234"/>
                    <a:pt x="163331" y="1595821"/>
                    <a:pt x="66986" y="1965435"/>
                  </a:cubicBezTo>
                  <a:cubicBezTo>
                    <a:pt x="-29359" y="2335049"/>
                    <a:pt x="-32862" y="2687145"/>
                    <a:pt x="130048" y="2890345"/>
                  </a:cubicBezTo>
                  <a:cubicBezTo>
                    <a:pt x="292958" y="3093545"/>
                    <a:pt x="668703" y="3139090"/>
                    <a:pt x="1044448" y="3184635"/>
                  </a:cubicBezTo>
                </a:path>
              </a:pathLst>
            </a:custGeom>
            <a:noFill/>
            <a:ln w="76200">
              <a:solidFill>
                <a:srgbClr val="6576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Work Sans" pitchFamily="2" charset="0"/>
              </a:endParaRPr>
            </a:p>
          </p:txBody>
        </p:sp>
      </p:grpSp>
    </p:spTree>
    <p:extLst>
      <p:ext uri="{BB962C8B-B14F-4D97-AF65-F5344CB8AC3E}">
        <p14:creationId xmlns:p14="http://schemas.microsoft.com/office/powerpoint/2010/main" val="1405917467"/>
      </p:ext>
    </p:extLst>
  </p:cSld>
  <p:clrMapOvr>
    <a:masterClrMapping/>
  </p:clrMapOvr>
</p:sld>
</file>

<file path=ppt/theme/theme1.xml><?xml version="1.0" encoding="utf-8"?>
<a:theme xmlns:a="http://schemas.openxmlformats.org/drawingml/2006/main" name="1_Office Theme">
  <a:themeElements>
    <a:clrScheme name="NENP">
      <a:dk1>
        <a:srgbClr val="132F1D"/>
      </a:dk1>
      <a:lt1>
        <a:srgbClr val="F9F6F1"/>
      </a:lt1>
      <a:dk2>
        <a:srgbClr val="132F1D"/>
      </a:dk2>
      <a:lt2>
        <a:srgbClr val="F9F6F1"/>
      </a:lt2>
      <a:accent1>
        <a:srgbClr val="839930"/>
      </a:accent1>
      <a:accent2>
        <a:srgbClr val="E7AE3F"/>
      </a:accent2>
      <a:accent3>
        <a:srgbClr val="BD4C19"/>
      </a:accent3>
      <a:accent4>
        <a:srgbClr val="337696"/>
      </a:accent4>
      <a:accent5>
        <a:srgbClr val="335945"/>
      </a:accent5>
      <a:accent6>
        <a:srgbClr val="935528"/>
      </a:accent6>
      <a:hlink>
        <a:srgbClr val="335945"/>
      </a:hlink>
      <a:folHlink>
        <a:srgbClr val="83993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6B9AD246-55DF-A042-B93F-B46B17D01C36}" vid="{6F0C211E-CD40-A64F-80F8-7210F5A850C7}"/>
    </a:ext>
  </a:extLst>
</a:theme>
</file>

<file path=ppt/theme/theme2.xml><?xml version="1.0" encoding="utf-8"?>
<a:theme xmlns:a="http://schemas.openxmlformats.org/drawingml/2006/main" name="2_Office Theme">
  <a:themeElements>
    <a:clrScheme name="NENP">
      <a:dk1>
        <a:srgbClr val="132F1D"/>
      </a:dk1>
      <a:lt1>
        <a:srgbClr val="F9F6F1"/>
      </a:lt1>
      <a:dk2>
        <a:srgbClr val="132F1D"/>
      </a:dk2>
      <a:lt2>
        <a:srgbClr val="F9F6F1"/>
      </a:lt2>
      <a:accent1>
        <a:srgbClr val="839930"/>
      </a:accent1>
      <a:accent2>
        <a:srgbClr val="E7AE3F"/>
      </a:accent2>
      <a:accent3>
        <a:srgbClr val="BD4C19"/>
      </a:accent3>
      <a:accent4>
        <a:srgbClr val="337696"/>
      </a:accent4>
      <a:accent5>
        <a:srgbClr val="335945"/>
      </a:accent5>
      <a:accent6>
        <a:srgbClr val="935528"/>
      </a:accent6>
      <a:hlink>
        <a:srgbClr val="335945"/>
      </a:hlink>
      <a:folHlink>
        <a:srgbClr val="83993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6B9AD246-55DF-A042-B93F-B46B17D01C36}" vid="{6F0C211E-CD40-A64F-80F8-7210F5A850C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Contains xmlns="37c47d49-5c3e-4564-83ee-3a7de24ace65" xsi:nil="true"/>
    <Credit xmlns="37c47d49-5c3e-4564-83ee-3a7de24ace65" xsi:nil="true"/>
    <lcf76f155ced4ddcb4097134ff3c332f xmlns="37c47d49-5c3e-4564-83ee-3a7de24ace65">
      <Terms xmlns="http://schemas.microsoft.com/office/infopath/2007/PartnerControls"/>
    </lcf76f155ced4ddcb4097134ff3c332f>
    <TaxCatchAll xmlns="01a464aa-a786-405b-bb6b-b90e0469841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965D94F0762894DBFBF8132F36DD753" ma:contentTypeVersion="18" ma:contentTypeDescription="Create a new document." ma:contentTypeScope="" ma:versionID="071210387f7dacbd4b3562705eb3553a">
  <xsd:schema xmlns:xsd="http://www.w3.org/2001/XMLSchema" xmlns:xs="http://www.w3.org/2001/XMLSchema" xmlns:p="http://schemas.microsoft.com/office/2006/metadata/properties" xmlns:ns2="01a464aa-a786-405b-bb6b-b90e04698418" xmlns:ns3="37c47d49-5c3e-4564-83ee-3a7de24ace65" targetNamespace="http://schemas.microsoft.com/office/2006/metadata/properties" ma:root="true" ma:fieldsID="72321b2fdd25473c44c191d57c17186a" ns2:_="" ns3:_="">
    <xsd:import namespace="01a464aa-a786-405b-bb6b-b90e04698418"/>
    <xsd:import namespace="37c47d49-5c3e-4564-83ee-3a7de24ace6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element ref="ns3:MediaServiceObjectDetectorVersions" minOccurs="0"/>
                <xsd:element ref="ns3:MediaServiceSearchProperties" minOccurs="0"/>
                <xsd:element ref="ns3:Contains" minOccurs="0"/>
                <xsd:element ref="ns3:Credit"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a464aa-a786-405b-bb6b-b90e0469841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5ba91ac-8f10-4fd1-a0bc-b6f7c7ddcd58}" ma:internalName="TaxCatchAll" ma:showField="CatchAllData" ma:web="01a464aa-a786-405b-bb6b-b90e0469841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7c47d49-5c3e-4564-83ee-3a7de24ace6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c631306-648b-4820-82d0-96e94158719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Contains" ma:index="23" nillable="true" ma:displayName="Contains" ma:format="Dropdown" ma:internalName="Contains">
      <xsd:simpleType>
        <xsd:restriction base="dms:Note">
          <xsd:maxLength value="255"/>
        </xsd:restriction>
      </xsd:simpleType>
    </xsd:element>
    <xsd:element name="Credit" ma:index="24" nillable="true" ma:displayName="Credit" ma:description="Credit: from AMC photo library" ma:format="Dropdown" ma:internalName="Credit">
      <xsd:simpleType>
        <xsd:restriction base="dms:Note">
          <xsd:maxLength value="255"/>
        </xsd:restriction>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15C19EE-2945-43BC-B645-B80702F77BDE}">
  <ds:schemaRefs>
    <ds:schemaRef ds:uri="http://schemas.microsoft.com/sharepoint/v3/contenttype/forms"/>
  </ds:schemaRefs>
</ds:datastoreItem>
</file>

<file path=customXml/itemProps2.xml><?xml version="1.0" encoding="utf-8"?>
<ds:datastoreItem xmlns:ds="http://schemas.openxmlformats.org/officeDocument/2006/customXml" ds:itemID="{EA6940EE-61C2-4C4D-BB7A-E10C69200F92}">
  <ds:schemaRefs>
    <ds:schemaRef ds:uri="01a464aa-a786-405b-bb6b-b90e04698418"/>
    <ds:schemaRef ds:uri="37c47d49-5c3e-4564-83ee-3a7de24ace65"/>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F375C7E-6F13-4E7B-A40C-F6ABF9FBECC6}">
  <ds:schemaRefs>
    <ds:schemaRef ds:uri="01a464aa-a786-405b-bb6b-b90e04698418"/>
    <ds:schemaRef ds:uri="37c47d49-5c3e-4564-83ee-3a7de24ace6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12433</TotalTime>
  <Words>987</Words>
  <Application>Microsoft Office PowerPoint</Application>
  <PresentationFormat>Widescreen</PresentationFormat>
  <Paragraphs>158</Paragraphs>
  <Slides>27</Slides>
  <Notes>10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27</vt:i4>
      </vt:variant>
    </vt:vector>
  </HeadingPairs>
  <TitlesOfParts>
    <vt:vector size="33" baseType="lpstr">
      <vt:lpstr>Aptos</vt:lpstr>
      <vt:lpstr>Arial</vt:lpstr>
      <vt:lpstr>Calibri</vt:lpstr>
      <vt:lpstr>Work Sans</vt:lpstr>
      <vt:lpstr>1_Office Theme</vt:lpstr>
      <vt:lpstr>2_Office Theme</vt:lpstr>
      <vt:lpstr>Leaf shape vocabulary</vt:lpstr>
      <vt:lpstr>Learning outcomes</vt:lpstr>
      <vt:lpstr>Have you seen this plant before?</vt:lpstr>
      <vt:lpstr>Historical dandelion recipes</vt:lpstr>
      <vt:lpstr>Dandelion medicine</vt:lpstr>
      <vt:lpstr>How can we recognise a dandelion?</vt:lpstr>
      <vt:lpstr>Can we create one description that works for all three leaves?</vt:lpstr>
      <vt:lpstr>PowerPoint Presentation</vt:lpstr>
      <vt:lpstr>Parts of a leaf</vt:lpstr>
      <vt:lpstr>Parts of a leaf</vt:lpstr>
      <vt:lpstr>Leaf shapes</vt:lpstr>
      <vt:lpstr>Leaf shapes</vt:lpstr>
      <vt:lpstr>Leaf edges</vt:lpstr>
      <vt:lpstr>Leaf tips</vt:lpstr>
      <vt:lpstr>Leaf bases</vt:lpstr>
      <vt:lpstr>Leaf textures</vt:lpstr>
      <vt:lpstr>Put together a description of this leaf</vt:lpstr>
      <vt:lpstr>It’s okay to use more than one word for each part of the leaf</vt:lpstr>
      <vt:lpstr>Describe as many differences as you can </vt:lpstr>
      <vt:lpstr>Use our new leaf vocabulary to write one description that works for all three leaves</vt:lpstr>
      <vt:lpstr>Extra detail</vt:lpstr>
      <vt:lpstr>Leaf or leaflet?</vt:lpstr>
      <vt:lpstr>PowerPoint Presentation</vt:lpstr>
      <vt:lpstr>Activity ideas</vt:lpstr>
      <vt:lpstr>Describe and draw</vt:lpstr>
      <vt:lpstr>Searching or prompting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Victor Heng</dc:creator>
  <cp:lastModifiedBy>Victor Heng</cp:lastModifiedBy>
  <cp:revision>15</cp:revision>
  <dcterms:created xsi:type="dcterms:W3CDTF">2026-01-28T15:53:33Z</dcterms:created>
  <dcterms:modified xsi:type="dcterms:W3CDTF">2026-03-25T14:07:36Z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0x010100A965D94F0762894DBFBF8132F36DD753</vt:lpwstr>
  </property>
  <property fmtid="{D5CDD505-2E9C-101B-9397-08002B2CF9AE}" pid="3" name="MediaServiceImageTags">
    <vt:lpwstr/>
  </property>
</Properties>
</file>